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4F6"/>
    <a:srgbClr val="D5D6DD"/>
    <a:srgbClr val="E3E3E8"/>
    <a:srgbClr val="A7A9B6"/>
    <a:srgbClr val="D5D6DE"/>
    <a:srgbClr val="6CCDCC"/>
    <a:srgbClr val="BEFE06"/>
    <a:srgbClr val="CDFA6B"/>
    <a:srgbClr val="CFF96B"/>
    <a:srgbClr val="FED56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834"/>
    <p:restoredTop sz="94839"/>
  </p:normalViewPr>
  <p:slideViewPr>
    <p:cSldViewPr snapToGrid="0" snapToObjects="1">
      <p:cViewPr varScale="1">
        <p:scale>
          <a:sx n="155" d="100"/>
          <a:sy n="155" d="100"/>
        </p:scale>
        <p:origin x="664" y="20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CDA7C8-B8A0-A848-B74E-D5D904106394}" type="datetimeFigureOut">
              <a:rPr lang="en-US" smtClean="0"/>
              <a:t>12/5/20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87E56F-7BFE-9340-824D-936DBD7FDFCE}" type="slidenum">
              <a:rPr lang="en-US" smtClean="0"/>
              <a:t>‹#›</a:t>
            </a:fld>
            <a:endParaRPr lang="en-US"/>
          </a:p>
        </p:txBody>
      </p:sp>
    </p:spTree>
    <p:extLst>
      <p:ext uri="{BB962C8B-B14F-4D97-AF65-F5344CB8AC3E}">
        <p14:creationId xmlns:p14="http://schemas.microsoft.com/office/powerpoint/2010/main" val="34475892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6" name="Risk Title">
            <a:extLst>
              <a:ext uri="{FF2B5EF4-FFF2-40B4-BE49-F238E27FC236}">
                <a16:creationId xmlns:a16="http://schemas.microsoft.com/office/drawing/2014/main" id="{B5C85F43-F99B-5843-A92B-5D1996C6B562}"/>
              </a:ext>
            </a:extLst>
          </p:cNvPr>
          <p:cNvSpPr>
            <a:spLocks noGrp="1"/>
          </p:cNvSpPr>
          <p:nvPr>
            <p:ph type="body" sz="quarter" idx="14" hasCustomPrompt="1"/>
          </p:nvPr>
        </p:nvSpPr>
        <p:spPr>
          <a:xfrm>
            <a:off x="450484" y="1357149"/>
            <a:ext cx="3601849" cy="676631"/>
          </a:xfrm>
          <a:prstGeom prst="rect">
            <a:avLst/>
          </a:prstGeom>
        </p:spPr>
        <p:txBody>
          <a:bodyPr lIns="45720" rIns="45720"/>
          <a:lstStyle>
            <a:lvl1pPr algn="ctr">
              <a:buNone/>
              <a:defRPr lang="en-US" sz="2100" kern="1200" spc="20" dirty="0">
                <a:solidFill>
                  <a:prstClr val="black"/>
                </a:solidFill>
                <a:latin typeface="Avenir" panose="02000503020000020003" pitchFamily="2" charset="0"/>
                <a:ea typeface="+mn-ea"/>
                <a:cs typeface="+mn-cs"/>
              </a:defRPr>
            </a:lvl1pPr>
          </a:lstStyle>
          <a:p>
            <a:r>
              <a:rPr lang="en-US" dirty="0"/>
              <a:t>Bureau Agreements</a:t>
            </a:r>
          </a:p>
        </p:txBody>
      </p:sp>
      <p:sp>
        <p:nvSpPr>
          <p:cNvPr id="5" name="Rectangle: Rounded Corners 8">
            <a:extLst>
              <a:ext uri="{FF2B5EF4-FFF2-40B4-BE49-F238E27FC236}">
                <a16:creationId xmlns:a16="http://schemas.microsoft.com/office/drawing/2014/main" id="{24ED3D85-B9EF-2B49-A19E-3E688E721796}"/>
              </a:ext>
            </a:extLst>
          </p:cNvPr>
          <p:cNvSpPr/>
          <p:nvPr userDrawn="1"/>
        </p:nvSpPr>
        <p:spPr>
          <a:xfrm>
            <a:off x="479503" y="2033781"/>
            <a:ext cx="3579542" cy="3590688"/>
          </a:xfrm>
          <a:prstGeom prst="roundRect">
            <a:avLst>
              <a:gd name="adj" fmla="val 2306"/>
            </a:avLst>
          </a:prstGeom>
          <a:solidFill>
            <a:schemeClr val="bg1"/>
          </a:solidFill>
          <a:ln w="3175">
            <a:solidFill>
              <a:schemeClr val="tx1"/>
            </a:solidFill>
          </a:ln>
          <a:effectLst>
            <a:outerShdw blurRad="114300" dir="2700000" sx="103000" sy="103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3" name="Risk Grid Image">
            <a:extLst>
              <a:ext uri="{FF2B5EF4-FFF2-40B4-BE49-F238E27FC236}">
                <a16:creationId xmlns:a16="http://schemas.microsoft.com/office/drawing/2014/main" id="{13CFF659-382C-0846-ACB6-0122E219F605}"/>
              </a:ext>
            </a:extLst>
          </p:cNvPr>
          <p:cNvSpPr>
            <a:spLocks noGrp="1"/>
          </p:cNvSpPr>
          <p:nvPr>
            <p:ph type="pic" sz="quarter" idx="10"/>
          </p:nvPr>
        </p:nvSpPr>
        <p:spPr>
          <a:xfrm>
            <a:off x="649560" y="2114472"/>
            <a:ext cx="3247128" cy="2967008"/>
          </a:xfrm>
          <a:prstGeom prst="rect">
            <a:avLst/>
          </a:prstGeom>
        </p:spPr>
        <p:txBody>
          <a:bodyPr/>
          <a:lstStyle>
            <a:lvl1pPr>
              <a:buNone/>
              <a:defRPr kumimoji="0" lang="en-US" sz="1500" b="0" i="0" u="none" strike="noStrike" kern="1200" cap="none" spc="0" normalizeH="0" baseline="0" dirty="0">
                <a:ln>
                  <a:noFill/>
                </a:ln>
                <a:solidFill>
                  <a:prstClr val="black"/>
                </a:solidFill>
                <a:effectLst/>
                <a:uLnTx/>
                <a:uFillTx/>
                <a:latin typeface="Avenir Medium" panose="02000503020000020003" pitchFamily="2" charset="0"/>
                <a:ea typeface="+mn-ea"/>
                <a:cs typeface="+mn-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dirty="0"/>
              <a:t>Click icon to add picture</a:t>
            </a:r>
          </a:p>
        </p:txBody>
      </p:sp>
      <p:sp>
        <p:nvSpPr>
          <p:cNvPr id="11" name="Rectangle: Rounded Corners 8">
            <a:extLst>
              <a:ext uri="{FF2B5EF4-FFF2-40B4-BE49-F238E27FC236}">
                <a16:creationId xmlns:a16="http://schemas.microsoft.com/office/drawing/2014/main" id="{DDBD1820-4057-5D48-8131-7B59362C761B}"/>
              </a:ext>
            </a:extLst>
          </p:cNvPr>
          <p:cNvSpPr/>
          <p:nvPr userDrawn="1"/>
        </p:nvSpPr>
        <p:spPr>
          <a:xfrm>
            <a:off x="553661" y="6140961"/>
            <a:ext cx="1045462" cy="228034"/>
          </a:xfrm>
          <a:prstGeom prst="roundRect">
            <a:avLst>
              <a:gd name="adj" fmla="val 22557"/>
            </a:avLst>
          </a:prstGeom>
          <a:solidFill>
            <a:srgbClr val="E3E3E8"/>
          </a:solidFill>
          <a:ln w="6350">
            <a:solidFill>
              <a:srgbClr val="A7A9B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solidFill>
                <a:srgbClr val="000000"/>
              </a:solidFill>
              <a:latin typeface="Avenir Book" panose="02000503020000020003" pitchFamily="2" charset="0"/>
            </a:endParaRPr>
          </a:p>
        </p:txBody>
      </p:sp>
      <p:sp>
        <p:nvSpPr>
          <p:cNvPr id="49" name="Owner Tag">
            <a:extLst>
              <a:ext uri="{FF2B5EF4-FFF2-40B4-BE49-F238E27FC236}">
                <a16:creationId xmlns:a16="http://schemas.microsoft.com/office/drawing/2014/main" id="{09EF675C-34DF-0640-A912-767B7E8AFC4B}"/>
              </a:ext>
            </a:extLst>
          </p:cNvPr>
          <p:cNvSpPr>
            <a:spLocks noGrp="1"/>
          </p:cNvSpPr>
          <p:nvPr>
            <p:ph sz="quarter" idx="11" hasCustomPrompt="1"/>
          </p:nvPr>
        </p:nvSpPr>
        <p:spPr>
          <a:xfrm>
            <a:off x="553661" y="6140950"/>
            <a:ext cx="1045462" cy="228600"/>
          </a:xfrm>
          <a:prstGeom prst="rect">
            <a:avLst/>
          </a:prstGeom>
        </p:spPr>
        <p:txBody>
          <a:bodyPr/>
          <a:lstStyle>
            <a:lvl1pPr algn="ctr">
              <a:buNone/>
              <a:defRPr kumimoji="0" lang="en-US" sz="900" b="0" i="0" u="none" strike="noStrike" kern="1200" cap="none" spc="0" normalizeH="0" baseline="0" dirty="0">
                <a:ln>
                  <a:noFill/>
                </a:ln>
                <a:solidFill>
                  <a:srgbClr val="000000"/>
                </a:solidFill>
                <a:effectLst/>
                <a:uLnTx/>
                <a:uFillTx/>
                <a:latin typeface="Avenir Book" panose="02000503020000020003" pitchFamily="2" charset="0"/>
                <a:ea typeface="+mn-ea"/>
                <a:cs typeface="+mn-cs"/>
              </a:defRPr>
            </a:lvl1pPr>
          </a:lstStyle>
          <a:p>
            <a:pPr lvl="0"/>
            <a:r>
              <a:rPr lang="en-US" dirty="0"/>
              <a:t>Owner Tag</a:t>
            </a:r>
          </a:p>
        </p:txBody>
      </p:sp>
      <p:sp>
        <p:nvSpPr>
          <p:cNvPr id="4" name="Title Placeholder 1">
            <a:extLst>
              <a:ext uri="{FF2B5EF4-FFF2-40B4-BE49-F238E27FC236}">
                <a16:creationId xmlns:a16="http://schemas.microsoft.com/office/drawing/2014/main" id="{BDC6D532-2F5F-8441-A372-DE5A8E38FEAF}"/>
              </a:ext>
            </a:extLst>
          </p:cNvPr>
          <p:cNvSpPr>
            <a:spLocks noGrp="1"/>
          </p:cNvSpPr>
          <p:nvPr>
            <p:ph type="title" hasCustomPrompt="1"/>
          </p:nvPr>
        </p:nvSpPr>
        <p:spPr>
          <a:xfrm>
            <a:off x="453922" y="214653"/>
            <a:ext cx="11254312" cy="945175"/>
          </a:xfrm>
          <a:prstGeom prst="rect">
            <a:avLst/>
          </a:prstGeom>
        </p:spPr>
        <p:txBody>
          <a:bodyPr vert="horz" lIns="91440" tIns="45720" rIns="91440" bIns="45720" rtlCol="0" anchor="t">
            <a:normAutofit/>
          </a:bodyPr>
          <a:lstStyle/>
          <a:p>
            <a:r>
              <a:rPr lang="en-US" dirty="0"/>
              <a:t>Bureaus Move Slowly With Agreements and Put Pressure on Timelines</a:t>
            </a:r>
          </a:p>
        </p:txBody>
      </p:sp>
      <p:sp>
        <p:nvSpPr>
          <p:cNvPr id="8" name="Rectangle: Rounded Corners 8">
            <a:extLst>
              <a:ext uri="{FF2B5EF4-FFF2-40B4-BE49-F238E27FC236}">
                <a16:creationId xmlns:a16="http://schemas.microsoft.com/office/drawing/2014/main" id="{DC0872BC-88DB-D645-8F50-B78A5E3C74F7}"/>
              </a:ext>
            </a:extLst>
          </p:cNvPr>
          <p:cNvSpPr/>
          <p:nvPr userDrawn="1"/>
        </p:nvSpPr>
        <p:spPr>
          <a:xfrm>
            <a:off x="1262360" y="5237816"/>
            <a:ext cx="913230" cy="228036"/>
          </a:xfrm>
          <a:prstGeom prst="roundRect">
            <a:avLst>
              <a:gd name="adj" fmla="val 22557"/>
            </a:avLst>
          </a:prstGeom>
          <a:gradFill>
            <a:gsLst>
              <a:gs pos="100000">
                <a:srgbClr val="FF607F"/>
              </a:gs>
              <a:gs pos="51000">
                <a:srgbClr val="FD034F"/>
              </a:gs>
            </a:gsLst>
            <a:lin ang="16200000" scaled="1"/>
          </a:gra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bg1"/>
                </a:solidFill>
                <a:latin typeface="Avenir Book" panose="02000503020000020003" pitchFamily="2" charset="0"/>
              </a:rPr>
              <a:t>Inherent Risk</a:t>
            </a:r>
          </a:p>
        </p:txBody>
      </p:sp>
      <p:sp>
        <p:nvSpPr>
          <p:cNvPr id="9" name="Rectangle: Rounded Corners 8">
            <a:extLst>
              <a:ext uri="{FF2B5EF4-FFF2-40B4-BE49-F238E27FC236}">
                <a16:creationId xmlns:a16="http://schemas.microsoft.com/office/drawing/2014/main" id="{EA671663-0000-E94A-BB4D-127F99EACEBD}"/>
              </a:ext>
            </a:extLst>
          </p:cNvPr>
          <p:cNvSpPr/>
          <p:nvPr userDrawn="1"/>
        </p:nvSpPr>
        <p:spPr>
          <a:xfrm>
            <a:off x="2361553" y="5237810"/>
            <a:ext cx="922764" cy="228035"/>
          </a:xfrm>
          <a:prstGeom prst="roundRect">
            <a:avLst>
              <a:gd name="adj" fmla="val 22557"/>
            </a:avLst>
          </a:prstGeom>
          <a:gradFill>
            <a:gsLst>
              <a:gs pos="100000">
                <a:srgbClr val="91C8F2"/>
              </a:gs>
              <a:gs pos="47000">
                <a:srgbClr val="4375FF"/>
              </a:gs>
            </a:gsLst>
            <a:lin ang="16200000" scaled="1"/>
          </a:gra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bg1"/>
                </a:solidFill>
                <a:latin typeface="Avenir Book" panose="02000503020000020003" pitchFamily="2" charset="0"/>
              </a:rPr>
              <a:t>Residual Risk</a:t>
            </a:r>
          </a:p>
        </p:txBody>
      </p:sp>
      <p:sp>
        <p:nvSpPr>
          <p:cNvPr id="10" name="Rectangle: Rounded Corners 8">
            <a:extLst>
              <a:ext uri="{FF2B5EF4-FFF2-40B4-BE49-F238E27FC236}">
                <a16:creationId xmlns:a16="http://schemas.microsoft.com/office/drawing/2014/main" id="{825AC97F-48AE-2F41-88D6-204AAA640DCE}"/>
              </a:ext>
            </a:extLst>
          </p:cNvPr>
          <p:cNvSpPr/>
          <p:nvPr userDrawn="1"/>
        </p:nvSpPr>
        <p:spPr>
          <a:xfrm>
            <a:off x="1752418" y="6140961"/>
            <a:ext cx="1043734" cy="228034"/>
          </a:xfrm>
          <a:prstGeom prst="roundRect">
            <a:avLst>
              <a:gd name="adj" fmla="val 22557"/>
            </a:avLst>
          </a:prstGeom>
          <a:solidFill>
            <a:srgbClr val="E3E3E8"/>
          </a:solidFill>
          <a:ln w="6350">
            <a:solidFill>
              <a:srgbClr val="A7A9B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solidFill>
                <a:srgbClr val="000000"/>
              </a:solidFill>
              <a:latin typeface="Avenir Book" panose="02000503020000020003" pitchFamily="2" charset="0"/>
            </a:endParaRPr>
          </a:p>
        </p:txBody>
      </p:sp>
      <p:sp>
        <p:nvSpPr>
          <p:cNvPr id="12" name="Rectangle: Rounded Corners 8">
            <a:extLst>
              <a:ext uri="{FF2B5EF4-FFF2-40B4-BE49-F238E27FC236}">
                <a16:creationId xmlns:a16="http://schemas.microsoft.com/office/drawing/2014/main" id="{5644FA8F-C741-1742-ACD1-767154621BC7}"/>
              </a:ext>
            </a:extLst>
          </p:cNvPr>
          <p:cNvSpPr/>
          <p:nvPr userDrawn="1"/>
        </p:nvSpPr>
        <p:spPr>
          <a:xfrm>
            <a:off x="2949448" y="6140961"/>
            <a:ext cx="1055977" cy="228034"/>
          </a:xfrm>
          <a:prstGeom prst="roundRect">
            <a:avLst>
              <a:gd name="adj" fmla="val 22557"/>
            </a:avLst>
          </a:prstGeom>
          <a:solidFill>
            <a:srgbClr val="E3E3E8"/>
          </a:solidFill>
          <a:ln w="6350">
            <a:solidFill>
              <a:srgbClr val="A7A9B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solidFill>
                <a:srgbClr val="000000"/>
              </a:solidFill>
              <a:latin typeface="Avenir Book" panose="02000503020000020003" pitchFamily="2" charset="0"/>
            </a:endParaRPr>
          </a:p>
        </p:txBody>
      </p:sp>
      <p:sp>
        <p:nvSpPr>
          <p:cNvPr id="13" name="Rectangle 12">
            <a:extLst>
              <a:ext uri="{FF2B5EF4-FFF2-40B4-BE49-F238E27FC236}">
                <a16:creationId xmlns:a16="http://schemas.microsoft.com/office/drawing/2014/main" id="{4BE9F61D-1E4D-A04F-A26B-286B1219C531}"/>
              </a:ext>
            </a:extLst>
          </p:cNvPr>
          <p:cNvSpPr/>
          <p:nvPr userDrawn="1"/>
        </p:nvSpPr>
        <p:spPr>
          <a:xfrm>
            <a:off x="1686246" y="5794793"/>
            <a:ext cx="650499" cy="276999"/>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spc="20" dirty="0">
                <a:latin typeface="Avenir Book" panose="02000503020000020003" pitchFamily="2" charset="0"/>
              </a:rPr>
              <a:t>Status</a:t>
            </a:r>
            <a:r>
              <a:rPr lang="en-US" sz="900" dirty="0">
                <a:latin typeface="Avenir Book" panose="02000503020000020003" pitchFamily="2" charset="0"/>
              </a:rPr>
              <a:t>:</a:t>
            </a:r>
            <a:endParaRPr kumimoji="0" lang="en-US" sz="800" b="0" i="0" u="none" strike="noStrike" kern="1200" cap="none" spc="0" normalizeH="0" baseline="0" noProof="0" dirty="0">
              <a:ln>
                <a:noFill/>
              </a:ln>
              <a:solidFill>
                <a:srgbClr val="000000"/>
              </a:solidFill>
              <a:effectLst/>
              <a:uLnTx/>
              <a:uFillTx/>
              <a:latin typeface="Proxima Nova" panose="02000506030000020004" pitchFamily="2" charset="0"/>
              <a:ea typeface="+mn-ea"/>
              <a:cs typeface="+mn-cs"/>
            </a:endParaRPr>
          </a:p>
        </p:txBody>
      </p:sp>
      <p:sp>
        <p:nvSpPr>
          <p:cNvPr id="22" name="Rectangle 21">
            <a:extLst>
              <a:ext uri="{FF2B5EF4-FFF2-40B4-BE49-F238E27FC236}">
                <a16:creationId xmlns:a16="http://schemas.microsoft.com/office/drawing/2014/main" id="{5F185A25-C57F-4F40-ADD3-2E43F72DDB06}"/>
              </a:ext>
            </a:extLst>
          </p:cNvPr>
          <p:cNvSpPr/>
          <p:nvPr userDrawn="1"/>
        </p:nvSpPr>
        <p:spPr>
          <a:xfrm>
            <a:off x="487204" y="5805657"/>
            <a:ext cx="995785" cy="276999"/>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spc="20" dirty="0">
                <a:latin typeface="Avenir Book" panose="02000503020000020003" pitchFamily="2" charset="0"/>
              </a:rPr>
              <a:t>Ownership:</a:t>
            </a:r>
            <a:endParaRPr kumimoji="0" lang="en-US" sz="800" b="0" i="0" u="none" strike="noStrike" kern="1200" cap="none" spc="0" normalizeH="0" baseline="0" noProof="0" dirty="0">
              <a:ln>
                <a:noFill/>
              </a:ln>
              <a:solidFill>
                <a:srgbClr val="000000"/>
              </a:solidFill>
              <a:effectLst/>
              <a:uLnTx/>
              <a:uFillTx/>
              <a:latin typeface="Proxima Nova" panose="02000506030000020004" pitchFamily="2" charset="0"/>
              <a:ea typeface="+mn-ea"/>
              <a:cs typeface="+mn-cs"/>
            </a:endParaRPr>
          </a:p>
        </p:txBody>
      </p:sp>
      <p:sp>
        <p:nvSpPr>
          <p:cNvPr id="23" name="Rectangle 22">
            <a:extLst>
              <a:ext uri="{FF2B5EF4-FFF2-40B4-BE49-F238E27FC236}">
                <a16:creationId xmlns:a16="http://schemas.microsoft.com/office/drawing/2014/main" id="{05E23D40-0A01-2549-A91C-D2ACB35351C6}"/>
              </a:ext>
            </a:extLst>
          </p:cNvPr>
          <p:cNvSpPr/>
          <p:nvPr userDrawn="1"/>
        </p:nvSpPr>
        <p:spPr>
          <a:xfrm>
            <a:off x="2896442" y="5787142"/>
            <a:ext cx="565155" cy="276999"/>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spc="20" dirty="0">
                <a:latin typeface="Avenir Book" panose="02000503020000020003" pitchFamily="2" charset="0"/>
              </a:rPr>
              <a:t>Type:</a:t>
            </a:r>
            <a:endParaRPr kumimoji="0" lang="en-US" sz="800" b="0" i="0" u="none" strike="noStrike" kern="1200" cap="none" spc="0" normalizeH="0" baseline="0" noProof="0" dirty="0">
              <a:ln>
                <a:noFill/>
              </a:ln>
              <a:solidFill>
                <a:srgbClr val="000000"/>
              </a:solidFill>
              <a:effectLst/>
              <a:uLnTx/>
              <a:uFillTx/>
              <a:latin typeface="Proxima Nova" panose="02000506030000020004" pitchFamily="2" charset="0"/>
              <a:ea typeface="+mn-ea"/>
              <a:cs typeface="+mn-cs"/>
            </a:endParaRPr>
          </a:p>
        </p:txBody>
      </p:sp>
      <p:graphicFrame>
        <p:nvGraphicFramePr>
          <p:cNvPr id="24" name="Table 6">
            <a:extLst>
              <a:ext uri="{FF2B5EF4-FFF2-40B4-BE49-F238E27FC236}">
                <a16:creationId xmlns:a16="http://schemas.microsoft.com/office/drawing/2014/main" id="{6E0CE573-6914-2C47-B1EF-10FFA5ADD493}"/>
              </a:ext>
            </a:extLst>
          </p:cNvPr>
          <p:cNvGraphicFramePr>
            <a:graphicFrameLocks noGrp="1"/>
          </p:cNvGraphicFramePr>
          <p:nvPr userDrawn="1">
            <p:extLst>
              <p:ext uri="{D42A27DB-BD31-4B8C-83A1-F6EECF244321}">
                <p14:modId xmlns:p14="http://schemas.microsoft.com/office/powerpoint/2010/main" val="2029950857"/>
              </p:ext>
            </p:extLst>
          </p:nvPr>
        </p:nvGraphicFramePr>
        <p:xfrm>
          <a:off x="4546698" y="1666994"/>
          <a:ext cx="7194818" cy="1853698"/>
        </p:xfrm>
        <a:graphic>
          <a:graphicData uri="http://schemas.openxmlformats.org/drawingml/2006/table">
            <a:tbl>
              <a:tblPr firstRow="1" bandRow="1">
                <a:tableStyleId>{5C22544A-7EE6-4342-B048-85BDC9FD1C3A}</a:tableStyleId>
              </a:tblPr>
              <a:tblGrid>
                <a:gridCol w="2282384">
                  <a:extLst>
                    <a:ext uri="{9D8B030D-6E8A-4147-A177-3AD203B41FA5}">
                      <a16:colId xmlns:a16="http://schemas.microsoft.com/office/drawing/2014/main" val="1687036990"/>
                    </a:ext>
                  </a:extLst>
                </a:gridCol>
                <a:gridCol w="230659">
                  <a:extLst>
                    <a:ext uri="{9D8B030D-6E8A-4147-A177-3AD203B41FA5}">
                      <a16:colId xmlns:a16="http://schemas.microsoft.com/office/drawing/2014/main" val="2444300623"/>
                    </a:ext>
                  </a:extLst>
                </a:gridCol>
                <a:gridCol w="2183027">
                  <a:extLst>
                    <a:ext uri="{9D8B030D-6E8A-4147-A177-3AD203B41FA5}">
                      <a16:colId xmlns:a16="http://schemas.microsoft.com/office/drawing/2014/main" val="2703337248"/>
                    </a:ext>
                  </a:extLst>
                </a:gridCol>
                <a:gridCol w="214184">
                  <a:extLst>
                    <a:ext uri="{9D8B030D-6E8A-4147-A177-3AD203B41FA5}">
                      <a16:colId xmlns:a16="http://schemas.microsoft.com/office/drawing/2014/main" val="2234281436"/>
                    </a:ext>
                  </a:extLst>
                </a:gridCol>
                <a:gridCol w="2284564">
                  <a:extLst>
                    <a:ext uri="{9D8B030D-6E8A-4147-A177-3AD203B41FA5}">
                      <a16:colId xmlns:a16="http://schemas.microsoft.com/office/drawing/2014/main" val="532939856"/>
                    </a:ext>
                  </a:extLst>
                </a:gridCol>
              </a:tblGrid>
              <a:tr h="315174">
                <a:tc gridSpan="5">
                  <a:txBody>
                    <a:bodyPr/>
                    <a:lstStyle/>
                    <a:p>
                      <a:pPr marL="0" lvl="0" algn="l" defTabSz="914400" rtl="0" eaLnBrk="1" latinLnBrk="0" hangingPunct="1">
                        <a:lnSpc>
                          <a:spcPct val="90000"/>
                        </a:lnSpc>
                        <a:spcBef>
                          <a:spcPct val="0"/>
                        </a:spcBef>
                        <a:buNone/>
                        <a:defRPr/>
                      </a:pPr>
                      <a:r>
                        <a:rPr kumimoji="0" lang="en-US" sz="1500" b="0" i="0" u="none" strike="noStrike" kern="1200" cap="none" spc="0" normalizeH="0" baseline="0">
                          <a:ln>
                            <a:noFill/>
                          </a:ln>
                          <a:solidFill>
                            <a:prstClr val="black"/>
                          </a:solidFill>
                          <a:effectLst/>
                          <a:uLnTx/>
                          <a:uFillTx/>
                          <a:latin typeface="Avenir Medium" panose="02000503020000020003" pitchFamily="2" charset="0"/>
                          <a:ea typeface="+mn-ea"/>
                          <a:cs typeface="+mn-cs"/>
                        </a:rPr>
                        <a:t>CEI Risk Description</a:t>
                      </a:r>
                      <a:endParaRPr kumimoji="0" lang="en-US" sz="1500" b="0" i="0" u="none" strike="noStrike" kern="1200" cap="none" spc="0" normalizeH="0" baseline="0" dirty="0">
                        <a:ln>
                          <a:noFill/>
                        </a:ln>
                        <a:solidFill>
                          <a:prstClr val="black"/>
                        </a:solidFill>
                        <a:effectLst/>
                        <a:uLnTx/>
                        <a:uFillTx/>
                        <a:latin typeface="Avenir Medium" panose="02000503020000020003" pitchFamily="2" charset="0"/>
                        <a:ea typeface="+mn-ea"/>
                        <a:cs typeface="+mn-cs"/>
                      </a:endParaRPr>
                    </a:p>
                  </a:txBody>
                  <a:tcPr marL="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5715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10" normalizeH="0" baseline="0" dirty="0">
                        <a:ln>
                          <a:noFill/>
                        </a:ln>
                        <a:solidFill>
                          <a:schemeClr val="tx1"/>
                        </a:solidFill>
                        <a:effectLst/>
                        <a:uLnTx/>
                        <a:uFillTx/>
                        <a:latin typeface="Avenir" panose="02000503020000020003" pitchFamily="2" charset="0"/>
                        <a:ea typeface="+mn-ea"/>
                        <a:cs typeface="+mn-cs"/>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lvl="0" algn="ctr" defTabSz="914400" rtl="0" eaLnBrk="1" latinLnBrk="0" hangingPunct="1">
                        <a:lnSpc>
                          <a:spcPct val="90000"/>
                        </a:lnSpc>
                        <a:spcBef>
                          <a:spcPct val="0"/>
                        </a:spcBef>
                        <a:buNone/>
                        <a:defRPr/>
                      </a:pPr>
                      <a:endParaRPr kumimoji="0" lang="en-US" sz="1400" b="0" i="0" u="none" strike="noStrike" kern="1200" cap="none" spc="10" normalizeH="0" baseline="0" dirty="0">
                        <a:ln>
                          <a:noFill/>
                        </a:ln>
                        <a:solidFill>
                          <a:schemeClr val="bg1"/>
                        </a:solidFill>
                        <a:effectLst/>
                        <a:uLnTx/>
                        <a:uFillTx/>
                        <a:latin typeface="Avenir" panose="02000503020000020003" pitchFamily="2" charset="0"/>
                        <a:ea typeface="+mn-ea"/>
                        <a:cs typeface="+mn-cs"/>
                      </a:endParaRP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marL="0" lvl="0" algn="ctr" defTabSz="914400" rtl="0" eaLnBrk="1" latinLnBrk="0" hangingPunct="1"/>
                      <a:endParaRPr lang="en-US" sz="900" kern="1200" dirty="0">
                        <a:solidFill>
                          <a:srgbClr val="000000"/>
                        </a:solidFill>
                        <a:latin typeface="Avenir Book" panose="02000503020000020003" pitchFamily="2" charset="0"/>
                        <a:ea typeface="+mn-ea"/>
                        <a:cs typeface="+mn-cs"/>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lvl="0" algn="ctr" defTabSz="914400" rtl="0" eaLnBrk="1" latinLnBrk="0" hangingPunct="1">
                        <a:lnSpc>
                          <a:spcPct val="90000"/>
                        </a:lnSpc>
                        <a:spcBef>
                          <a:spcPct val="0"/>
                        </a:spcBef>
                        <a:buNone/>
                        <a:defRPr/>
                      </a:pPr>
                      <a:endParaRPr kumimoji="0" lang="en-US" sz="1400" b="0" i="0" u="none" strike="noStrike" kern="1200" cap="none" spc="10" normalizeH="0" baseline="0" dirty="0">
                        <a:ln>
                          <a:noFill/>
                        </a:ln>
                        <a:solidFill>
                          <a:schemeClr val="bg1"/>
                        </a:solidFill>
                        <a:effectLst/>
                        <a:uLnTx/>
                        <a:uFillTx/>
                        <a:latin typeface="Avenir" panose="02000503020000020003" pitchFamily="2" charset="0"/>
                        <a:ea typeface="+mn-ea"/>
                        <a:cs typeface="+mn-cs"/>
                      </a:endParaRP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2340624438"/>
                  </a:ext>
                </a:extLst>
              </a:tr>
              <a:tr h="70541">
                <a:tc gridSpan="5">
                  <a:txBody>
                    <a:bodyPr/>
                    <a:lstStyle/>
                    <a:p>
                      <a:pPr marL="0" lvl="0" algn="l" defTabSz="914400" rtl="0" eaLnBrk="1" latinLnBrk="0" hangingPunct="1">
                        <a:lnSpc>
                          <a:spcPct val="90000"/>
                        </a:lnSpc>
                        <a:spcBef>
                          <a:spcPct val="0"/>
                        </a:spcBef>
                        <a:buNone/>
                        <a:defRPr/>
                      </a:pPr>
                      <a:endParaRPr kumimoji="0" lang="en-US" sz="100" b="0" i="0" u="none" strike="noStrike" kern="1200" cap="none" spc="0" normalizeH="0" baseline="0" dirty="0">
                        <a:ln>
                          <a:noFill/>
                        </a:ln>
                        <a:solidFill>
                          <a:prstClr val="black"/>
                        </a:solidFill>
                        <a:effectLst/>
                        <a:uLnTx/>
                        <a:uFillTx/>
                        <a:latin typeface="Avenir Medium" panose="02000503020000020003" pitchFamily="2" charset="0"/>
                        <a:ea typeface="+mn-ea"/>
                        <a:cs typeface="+mn-cs"/>
                      </a:endParaRPr>
                    </a:p>
                  </a:txBody>
                  <a:tcPr marL="0" marR="0" marT="0" marB="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5715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222257353"/>
                  </a:ext>
                </a:extLst>
              </a:tr>
              <a:tr h="363841">
                <a:tc>
                  <a:txBody>
                    <a:bodyPr/>
                    <a:lstStyle/>
                    <a:p>
                      <a:pPr marL="0" lvl="0" algn="ctr" defTabSz="914400" rtl="0" eaLnBrk="1" latinLnBrk="0" hangingPunct="1">
                        <a:lnSpc>
                          <a:spcPct val="90000"/>
                        </a:lnSpc>
                        <a:spcBef>
                          <a:spcPct val="0"/>
                        </a:spcBef>
                        <a:buNone/>
                        <a:defRPr/>
                      </a:pPr>
                      <a:r>
                        <a:rPr kumimoji="0" lang="en-US" sz="1400" b="0" i="0" u="none" strike="noStrike" kern="1200" cap="none" spc="10" normalizeH="0" baseline="0" dirty="0">
                          <a:ln>
                            <a:noFill/>
                          </a:ln>
                          <a:solidFill>
                            <a:schemeClr val="bg1"/>
                          </a:solidFill>
                          <a:effectLst/>
                          <a:uLnTx/>
                          <a:uFillTx/>
                          <a:latin typeface="Avenir" panose="02000503020000020003" pitchFamily="2" charset="0"/>
                          <a:ea typeface="+mn-ea"/>
                          <a:cs typeface="+mn-cs"/>
                        </a:rPr>
                        <a:t>Cause</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5715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gradFill>
                      <a:gsLst>
                        <a:gs pos="100000">
                          <a:srgbClr val="FF607F"/>
                        </a:gs>
                        <a:gs pos="28000">
                          <a:srgbClr val="FD034F"/>
                        </a:gs>
                      </a:gsLst>
                      <a:lin ang="16200000" scaled="1"/>
                    </a:gra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10" normalizeH="0" baseline="0" dirty="0">
                        <a:ln>
                          <a:noFill/>
                        </a:ln>
                        <a:solidFill>
                          <a:schemeClr val="tx1"/>
                        </a:solidFill>
                        <a:effectLst/>
                        <a:uLnTx/>
                        <a:uFillTx/>
                        <a:latin typeface="Avenir" panose="02000503020000020003" pitchFamily="2" charset="0"/>
                        <a:ea typeface="+mn-ea"/>
                        <a:cs typeface="+mn-cs"/>
                      </a:endParaRPr>
                    </a:p>
                  </a:txBody>
                  <a:tcPr marL="0" marR="0" marT="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lvl="0" algn="ctr" defTabSz="914400" rtl="0" eaLnBrk="1" latinLnBrk="0" hangingPunct="1">
                        <a:lnSpc>
                          <a:spcPct val="90000"/>
                        </a:lnSpc>
                        <a:spcBef>
                          <a:spcPct val="0"/>
                        </a:spcBef>
                        <a:buNone/>
                        <a:defRPr/>
                      </a:pPr>
                      <a:r>
                        <a:rPr kumimoji="0" lang="en-US" sz="1400" b="0" i="0" u="none" strike="noStrike" kern="1200" cap="none" spc="10" normalizeH="0" baseline="0" dirty="0">
                          <a:ln>
                            <a:noFill/>
                          </a:ln>
                          <a:solidFill>
                            <a:schemeClr val="bg1"/>
                          </a:solidFill>
                          <a:effectLst/>
                          <a:uLnTx/>
                          <a:uFillTx/>
                          <a:latin typeface="Avenir" panose="02000503020000020003" pitchFamily="2" charset="0"/>
                          <a:ea typeface="+mn-ea"/>
                          <a:cs typeface="+mn-cs"/>
                        </a:rPr>
                        <a:t>Effect</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5715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gradFill>
                      <a:gsLst>
                        <a:gs pos="100000">
                          <a:srgbClr val="FF607F"/>
                        </a:gs>
                        <a:gs pos="28000">
                          <a:srgbClr val="FD034F"/>
                        </a:gs>
                      </a:gsLst>
                      <a:lin ang="16200000" scaled="1"/>
                    </a:gradFill>
                  </a:tcPr>
                </a:tc>
                <a:tc>
                  <a:txBody>
                    <a:bodyPr/>
                    <a:lstStyle/>
                    <a:p>
                      <a:pPr marL="0" lvl="0" algn="ctr" defTabSz="914400" rtl="0" eaLnBrk="1" latinLnBrk="0" hangingPunct="1"/>
                      <a:endParaRPr lang="en-US" sz="900" kern="1200" dirty="0">
                        <a:solidFill>
                          <a:srgbClr val="000000"/>
                        </a:solidFill>
                        <a:latin typeface="Avenir Book" panose="02000503020000020003" pitchFamily="2" charset="0"/>
                        <a:ea typeface="+mn-ea"/>
                        <a:cs typeface="+mn-cs"/>
                      </a:endParaRPr>
                    </a:p>
                  </a:txBody>
                  <a:tcPr marL="0" marR="0" marT="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lvl="0" algn="ctr" defTabSz="914400" rtl="0" eaLnBrk="1" latinLnBrk="0" hangingPunct="1">
                        <a:lnSpc>
                          <a:spcPct val="90000"/>
                        </a:lnSpc>
                        <a:spcBef>
                          <a:spcPct val="0"/>
                        </a:spcBef>
                        <a:buNone/>
                        <a:defRPr/>
                      </a:pPr>
                      <a:r>
                        <a:rPr kumimoji="0" lang="en-US" sz="1400" b="0" i="0" u="none" strike="noStrike" kern="1200" cap="none" spc="10" normalizeH="0" baseline="0" dirty="0">
                          <a:ln>
                            <a:noFill/>
                          </a:ln>
                          <a:solidFill>
                            <a:schemeClr val="bg1"/>
                          </a:solidFill>
                          <a:effectLst/>
                          <a:uLnTx/>
                          <a:uFillTx/>
                          <a:latin typeface="Avenir" panose="02000503020000020003" pitchFamily="2" charset="0"/>
                          <a:ea typeface="+mn-ea"/>
                          <a:cs typeface="+mn-cs"/>
                        </a:rPr>
                        <a:t>Impact</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5715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gradFill>
                      <a:gsLst>
                        <a:gs pos="100000">
                          <a:srgbClr val="FF607F"/>
                        </a:gs>
                        <a:gs pos="28000">
                          <a:srgbClr val="FD034F"/>
                        </a:gs>
                      </a:gsLst>
                      <a:lin ang="16200000" scaled="1"/>
                    </a:gradFill>
                  </a:tcPr>
                </a:tc>
                <a:extLst>
                  <a:ext uri="{0D108BD9-81ED-4DB2-BD59-A6C34878D82A}">
                    <a16:rowId xmlns:a16="http://schemas.microsoft.com/office/drawing/2014/main" val="2209119933"/>
                  </a:ext>
                </a:extLst>
              </a:tr>
              <a:tr h="88785">
                <a:tc>
                  <a:txBody>
                    <a:bodyPr/>
                    <a:lstStyle/>
                    <a:p>
                      <a:pPr marL="0" lvl="0" algn="ctr" defTabSz="914400" rtl="0" eaLnBrk="1" latinLnBrk="0" hangingPunct="1">
                        <a:lnSpc>
                          <a:spcPct val="90000"/>
                        </a:lnSpc>
                        <a:spcBef>
                          <a:spcPct val="0"/>
                        </a:spcBef>
                        <a:buNone/>
                        <a:defRPr/>
                      </a:pPr>
                      <a:endParaRPr kumimoji="0" lang="en-US" sz="100" b="0" i="0" u="none" strike="noStrike" kern="1200" cap="none" spc="10" normalizeH="0" baseline="0" dirty="0">
                        <a:ln>
                          <a:noFill/>
                        </a:ln>
                        <a:solidFill>
                          <a:schemeClr val="bg1"/>
                        </a:solidFill>
                        <a:effectLst/>
                        <a:uLnTx/>
                        <a:uFillTx/>
                        <a:latin typeface="Avenir" panose="02000503020000020003" pitchFamily="2" charset="0"/>
                        <a:ea typeface="+mn-ea"/>
                        <a:cs typeface="+mn-cs"/>
                      </a:endParaRPr>
                    </a:p>
                  </a:txBody>
                  <a:tcPr marL="0" marR="0" marT="0" marB="0"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rgbClr val="A7A9B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00" dirty="0"/>
                    </a:p>
                  </a:txBody>
                  <a:tcPr marL="0" marR="0" marT="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lvl="0" algn="ctr" defTabSz="914400" rtl="0" eaLnBrk="1" latinLnBrk="0" hangingPunct="1">
                        <a:lnSpc>
                          <a:spcPct val="90000"/>
                        </a:lnSpc>
                        <a:spcBef>
                          <a:spcPct val="0"/>
                        </a:spcBef>
                        <a:buNone/>
                        <a:defRPr/>
                      </a:pPr>
                      <a:endParaRPr kumimoji="0" lang="en-US" sz="100" b="0" i="0" u="none" strike="noStrike" kern="1200" cap="none" spc="10" normalizeH="0" baseline="0" dirty="0">
                        <a:ln>
                          <a:noFill/>
                        </a:ln>
                        <a:solidFill>
                          <a:schemeClr val="bg1"/>
                        </a:solidFill>
                        <a:effectLst/>
                        <a:uLnTx/>
                        <a:uFillTx/>
                        <a:latin typeface="Avenir" panose="02000503020000020003" pitchFamily="2" charset="0"/>
                        <a:ea typeface="+mn-ea"/>
                        <a:cs typeface="+mn-cs"/>
                      </a:endParaRPr>
                    </a:p>
                  </a:txBody>
                  <a:tcPr marL="0" marR="0" marT="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rgbClr val="A7A9B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00" dirty="0"/>
                    </a:p>
                  </a:txBody>
                  <a:tcPr marL="0" marR="0" marT="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lvl="0" algn="ctr" defTabSz="914400" rtl="0" eaLnBrk="1" latinLnBrk="0" hangingPunct="1">
                        <a:lnSpc>
                          <a:spcPct val="90000"/>
                        </a:lnSpc>
                        <a:spcBef>
                          <a:spcPct val="0"/>
                        </a:spcBef>
                        <a:buNone/>
                        <a:defRPr/>
                      </a:pPr>
                      <a:endParaRPr kumimoji="0" lang="en-US" sz="100" b="0" i="0" u="none" strike="noStrike" kern="1200" cap="none" spc="10" normalizeH="0" baseline="0" dirty="0">
                        <a:ln>
                          <a:noFill/>
                        </a:ln>
                        <a:solidFill>
                          <a:schemeClr val="bg1"/>
                        </a:solidFill>
                        <a:effectLst/>
                        <a:uLnTx/>
                        <a:uFillTx/>
                        <a:latin typeface="Avenir" panose="02000503020000020003" pitchFamily="2" charset="0"/>
                        <a:ea typeface="+mn-ea"/>
                        <a:cs typeface="+mn-cs"/>
                      </a:endParaRPr>
                    </a:p>
                  </a:txBody>
                  <a:tcPr marL="0" marR="0" marT="0" marB="0" anchor="ctr">
                    <a:lnL w="3175" cap="flat" cmpd="sng" algn="ctr">
                      <a:no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rgbClr val="A7A9B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11096886"/>
                  </a:ext>
                </a:extLst>
              </a:tr>
              <a:tr h="101535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20" normalizeH="0" baseline="0" dirty="0">
                        <a:ln>
                          <a:noFill/>
                        </a:ln>
                        <a:solidFill>
                          <a:schemeClr val="tx1"/>
                        </a:solidFill>
                        <a:effectLst/>
                        <a:uLnTx/>
                        <a:uFillTx/>
                        <a:latin typeface="Avenir Book" panose="02000503020000020003" pitchFamily="2" charset="0"/>
                        <a:ea typeface="+mn-ea"/>
                        <a:cs typeface="+mn-cs"/>
                      </a:endParaRPr>
                    </a:p>
                  </a:txBody>
                  <a:tcPr marL="182880" marR="182880" marT="182880" marB="182880">
                    <a:lnL w="3175" cap="flat" cmpd="sng" algn="ctr">
                      <a:solidFill>
                        <a:srgbClr val="A7A9B6"/>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rgbClr val="A7A9B6"/>
                      </a:solidFill>
                      <a:prstDash val="solid"/>
                      <a:round/>
                      <a:headEnd type="none" w="med" len="med"/>
                      <a:tailEnd type="none" w="med" len="med"/>
                    </a:lnT>
                    <a:lnB w="3175" cap="flat" cmpd="sng" algn="ctr">
                      <a:solidFill>
                        <a:srgbClr val="A7A9B6"/>
                      </a:solidFill>
                      <a:prstDash val="solid"/>
                      <a:round/>
                      <a:headEnd type="none" w="med" len="med"/>
                      <a:tailEnd type="none" w="med" len="med"/>
                    </a:lnB>
                    <a:solidFill>
                      <a:srgbClr val="E3E3E8"/>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A7A9B6"/>
                          </a:solidFill>
                          <a:effectLst/>
                          <a:uLnTx/>
                          <a:uFillTx/>
                          <a:latin typeface="Font Awesome 5 Free Solid" panose="02000503000000000000" pitchFamily="2" charset="2"/>
                          <a:ea typeface="+mn-ea"/>
                          <a:cs typeface="+mn-cs"/>
                        </a:rPr>
                        <a:t></a:t>
                      </a:r>
                      <a:endParaRPr kumimoji="0" lang="en-US" sz="1400" b="0" i="0" u="none" strike="noStrike" kern="1200" cap="none" spc="10" normalizeH="0" baseline="0" dirty="0">
                        <a:ln>
                          <a:noFill/>
                        </a:ln>
                        <a:solidFill>
                          <a:srgbClr val="A7A9B6"/>
                        </a:solidFill>
                        <a:effectLst/>
                        <a:uLnTx/>
                        <a:uFillTx/>
                        <a:latin typeface="Avenir" panose="02000503020000020003" pitchFamily="2" charset="0"/>
                        <a:ea typeface="+mn-ea"/>
                        <a:cs typeface="+mn-cs"/>
                      </a:endParaRPr>
                    </a:p>
                  </a:txBody>
                  <a:tcPr marL="0" marR="0" marT="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20" normalizeH="0" baseline="0" dirty="0">
                        <a:ln>
                          <a:noFill/>
                        </a:ln>
                        <a:solidFill>
                          <a:schemeClr val="tx1"/>
                        </a:solidFill>
                        <a:effectLst/>
                        <a:uLnTx/>
                        <a:uFillTx/>
                        <a:latin typeface="Avenir Book" panose="02000503020000020003" pitchFamily="2" charset="0"/>
                        <a:ea typeface="+mn-ea"/>
                        <a:cs typeface="+mn-cs"/>
                      </a:endParaRPr>
                    </a:p>
                  </a:txBody>
                  <a:tcPr marL="182880" marR="182880" marT="182880" marB="18288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rgbClr val="A7A9B6"/>
                      </a:solidFill>
                      <a:prstDash val="solid"/>
                      <a:round/>
                      <a:headEnd type="none" w="med" len="med"/>
                      <a:tailEnd type="none" w="med" len="med"/>
                    </a:lnT>
                    <a:lnB w="3175" cap="flat" cmpd="sng" algn="ctr">
                      <a:solidFill>
                        <a:srgbClr val="A7A9B6"/>
                      </a:solidFill>
                      <a:prstDash val="solid"/>
                      <a:round/>
                      <a:headEnd type="none" w="med" len="med"/>
                      <a:tailEnd type="none" w="med" len="med"/>
                    </a:lnB>
                    <a:solidFill>
                      <a:srgbClr val="E3E3E8"/>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A7A9B6"/>
                          </a:solidFill>
                          <a:effectLst/>
                          <a:uLnTx/>
                          <a:uFillTx/>
                          <a:latin typeface="Font Awesome 5 Free Solid" panose="02000503000000000000" pitchFamily="2" charset="2"/>
                          <a:ea typeface="+mn-ea"/>
                          <a:cs typeface="+mn-cs"/>
                        </a:rPr>
                        <a:t></a:t>
                      </a:r>
                      <a:endParaRPr lang="en-US" sz="900" kern="1200" dirty="0">
                        <a:solidFill>
                          <a:srgbClr val="A7A9B6"/>
                        </a:solidFill>
                        <a:latin typeface="Avenir Book" panose="02000503020000020003" pitchFamily="2" charset="0"/>
                        <a:ea typeface="+mn-ea"/>
                        <a:cs typeface="+mn-cs"/>
                      </a:endParaRPr>
                    </a:p>
                  </a:txBody>
                  <a:tcPr marL="0" marR="0" marT="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20" normalizeH="0" baseline="0" dirty="0">
                        <a:ln>
                          <a:noFill/>
                        </a:ln>
                        <a:solidFill>
                          <a:schemeClr val="tx1"/>
                        </a:solidFill>
                        <a:effectLst/>
                        <a:uLnTx/>
                        <a:uFillTx/>
                        <a:latin typeface="Avenir Book" panose="02000503020000020003" pitchFamily="2" charset="0"/>
                        <a:ea typeface="+mn-ea"/>
                        <a:cs typeface="+mn-cs"/>
                      </a:endParaRPr>
                    </a:p>
                  </a:txBody>
                  <a:tcPr marL="182880" marR="182880" marT="182880" marB="182880">
                    <a:lnL w="3175" cap="flat" cmpd="sng" algn="ctr">
                      <a:noFill/>
                      <a:prstDash val="solid"/>
                      <a:round/>
                      <a:headEnd type="none" w="med" len="med"/>
                      <a:tailEnd type="none" w="med" len="med"/>
                    </a:lnL>
                    <a:lnR w="3175" cap="flat" cmpd="sng" algn="ctr">
                      <a:solidFill>
                        <a:srgbClr val="A7A9B6"/>
                      </a:solidFill>
                      <a:prstDash val="solid"/>
                      <a:round/>
                      <a:headEnd type="none" w="med" len="med"/>
                      <a:tailEnd type="none" w="med" len="med"/>
                    </a:lnR>
                    <a:lnT w="3175" cap="flat" cmpd="sng" algn="ctr">
                      <a:solidFill>
                        <a:srgbClr val="A7A9B6"/>
                      </a:solidFill>
                      <a:prstDash val="solid"/>
                      <a:round/>
                      <a:headEnd type="none" w="med" len="med"/>
                      <a:tailEnd type="none" w="med" len="med"/>
                    </a:lnT>
                    <a:lnB w="3175" cap="flat" cmpd="sng" algn="ctr">
                      <a:solidFill>
                        <a:srgbClr val="A7A9B6"/>
                      </a:solidFill>
                      <a:prstDash val="solid"/>
                      <a:round/>
                      <a:headEnd type="none" w="med" len="med"/>
                      <a:tailEnd type="none" w="med" len="med"/>
                    </a:lnB>
                    <a:solidFill>
                      <a:srgbClr val="E3E3E8"/>
                    </a:solidFill>
                  </a:tcPr>
                </a:tc>
                <a:extLst>
                  <a:ext uri="{0D108BD9-81ED-4DB2-BD59-A6C34878D82A}">
                    <a16:rowId xmlns:a16="http://schemas.microsoft.com/office/drawing/2014/main" val="812920634"/>
                  </a:ext>
                </a:extLst>
              </a:tr>
            </a:tbl>
          </a:graphicData>
        </a:graphic>
      </p:graphicFrame>
      <p:graphicFrame>
        <p:nvGraphicFramePr>
          <p:cNvPr id="25" name="Table 6">
            <a:extLst>
              <a:ext uri="{FF2B5EF4-FFF2-40B4-BE49-F238E27FC236}">
                <a16:creationId xmlns:a16="http://schemas.microsoft.com/office/drawing/2014/main" id="{33E10E7D-6422-BB4D-9C85-7A5CA84C7575}"/>
              </a:ext>
            </a:extLst>
          </p:cNvPr>
          <p:cNvGraphicFramePr>
            <a:graphicFrameLocks noGrp="1"/>
          </p:cNvGraphicFramePr>
          <p:nvPr userDrawn="1">
            <p:extLst>
              <p:ext uri="{D42A27DB-BD31-4B8C-83A1-F6EECF244321}">
                <p14:modId xmlns:p14="http://schemas.microsoft.com/office/powerpoint/2010/main" val="3246326136"/>
              </p:ext>
            </p:extLst>
          </p:nvPr>
        </p:nvGraphicFramePr>
        <p:xfrm>
          <a:off x="4568551" y="3716771"/>
          <a:ext cx="7194819" cy="2119181"/>
        </p:xfrm>
        <a:graphic>
          <a:graphicData uri="http://schemas.openxmlformats.org/drawingml/2006/table">
            <a:tbl>
              <a:tblPr firstRow="1" bandRow="1">
                <a:tableStyleId>{5C22544A-7EE6-4342-B048-85BDC9FD1C3A}</a:tableStyleId>
              </a:tblPr>
              <a:tblGrid>
                <a:gridCol w="3361538">
                  <a:extLst>
                    <a:ext uri="{9D8B030D-6E8A-4147-A177-3AD203B41FA5}">
                      <a16:colId xmlns:a16="http://schemas.microsoft.com/office/drawing/2014/main" val="2703337248"/>
                    </a:ext>
                  </a:extLst>
                </a:gridCol>
                <a:gridCol w="222422">
                  <a:extLst>
                    <a:ext uri="{9D8B030D-6E8A-4147-A177-3AD203B41FA5}">
                      <a16:colId xmlns:a16="http://schemas.microsoft.com/office/drawing/2014/main" val="2234281436"/>
                    </a:ext>
                  </a:extLst>
                </a:gridCol>
                <a:gridCol w="3610859">
                  <a:extLst>
                    <a:ext uri="{9D8B030D-6E8A-4147-A177-3AD203B41FA5}">
                      <a16:colId xmlns:a16="http://schemas.microsoft.com/office/drawing/2014/main" val="532939856"/>
                    </a:ext>
                  </a:extLst>
                </a:gridCol>
              </a:tblGrid>
              <a:tr h="319529">
                <a:tc gridSpan="3">
                  <a:txBody>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1500" b="0" i="0" u="none" strike="noStrike" kern="1200" cap="none" spc="0" normalizeH="0" baseline="0" noProof="0" dirty="0">
                          <a:ln>
                            <a:noFill/>
                          </a:ln>
                          <a:solidFill>
                            <a:prstClr val="black"/>
                          </a:solidFill>
                          <a:effectLst/>
                          <a:uLnTx/>
                          <a:uFillTx/>
                          <a:latin typeface="Avenir Medium" panose="02000503020000020003" pitchFamily="2" charset="0"/>
                          <a:ea typeface="+mn-ea"/>
                          <a:cs typeface="+mn-cs"/>
                        </a:rPr>
                        <a:t>Action Plan</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3175" cap="flat" cmpd="sng" algn="ctr">
                      <a:noFill/>
                      <a:prstDash val="solid"/>
                      <a:round/>
                      <a:headEnd type="none" w="med" len="med"/>
                      <a:tailEnd type="none" w="med" len="med"/>
                    </a:lnT>
                    <a:lnB w="5715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kern="1200" dirty="0">
                        <a:solidFill>
                          <a:srgbClr val="000000"/>
                        </a:solidFill>
                        <a:latin typeface="Avenir Book" panose="02000503020000020003" pitchFamily="2" charset="0"/>
                        <a:ea typeface="+mn-ea"/>
                        <a:cs typeface="+mn-cs"/>
                      </a:endParaRP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lvl="0" algn="ctr" defTabSz="914400" rtl="0" eaLnBrk="1" latinLnBrk="0" hangingPunct="1">
                        <a:lnSpc>
                          <a:spcPct val="90000"/>
                        </a:lnSpc>
                        <a:spcBef>
                          <a:spcPct val="0"/>
                        </a:spcBef>
                        <a:buNone/>
                        <a:defRPr/>
                      </a:pPr>
                      <a:endParaRPr kumimoji="0" lang="en-US" sz="1400" b="0" i="0" u="none" strike="noStrike" kern="1200" cap="none" spc="10" normalizeH="0" baseline="0" dirty="0">
                        <a:ln>
                          <a:noFill/>
                        </a:ln>
                        <a:solidFill>
                          <a:schemeClr val="bg1"/>
                        </a:solidFill>
                        <a:effectLst/>
                        <a:uLnTx/>
                        <a:uFillTx/>
                        <a:latin typeface="Avenir" panose="02000503020000020003" pitchFamily="2" charset="0"/>
                        <a:ea typeface="+mn-ea"/>
                        <a:cs typeface="+mn-cs"/>
                      </a:endParaRP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2794877592"/>
                  </a:ext>
                </a:extLst>
              </a:tr>
              <a:tr h="83472">
                <a:tc gridSpan="3">
                  <a:txBody>
                    <a:body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100" b="0" i="0" u="none" strike="noStrike" kern="1200" cap="none" spc="0" normalizeH="0" baseline="0" noProof="0" dirty="0">
                        <a:ln>
                          <a:noFill/>
                        </a:ln>
                        <a:solidFill>
                          <a:prstClr val="black"/>
                        </a:solidFill>
                        <a:effectLst/>
                        <a:uLnTx/>
                        <a:uFillTx/>
                        <a:latin typeface="Avenir Medium" panose="02000503020000020003" pitchFamily="2" charset="0"/>
                        <a:ea typeface="+mn-ea"/>
                        <a:cs typeface="+mn-cs"/>
                      </a:endParaRPr>
                    </a:p>
                  </a:txBody>
                  <a:tcPr marL="0" marR="0" marT="0" marB="0"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280725325"/>
                  </a:ext>
                </a:extLst>
              </a:tr>
              <a:tr h="366870">
                <a:tc>
                  <a:txBody>
                    <a:bodyPr/>
                    <a:lstStyle/>
                    <a:p>
                      <a:pPr marL="0" lvl="0" algn="ctr" defTabSz="914400" rtl="0" eaLnBrk="1" latinLnBrk="0" hangingPunct="1">
                        <a:lnSpc>
                          <a:spcPct val="90000"/>
                        </a:lnSpc>
                        <a:spcBef>
                          <a:spcPct val="0"/>
                        </a:spcBef>
                        <a:buNone/>
                        <a:defRPr/>
                      </a:pPr>
                      <a:r>
                        <a:rPr kumimoji="0" lang="en-US" sz="1400" b="0" i="0" u="none" strike="noStrike" kern="1200" cap="none" spc="10" normalizeH="0" baseline="0" dirty="0">
                          <a:ln>
                            <a:noFill/>
                          </a:ln>
                          <a:solidFill>
                            <a:schemeClr val="bg1"/>
                          </a:solidFill>
                          <a:effectLst/>
                          <a:uLnTx/>
                          <a:uFillTx/>
                          <a:latin typeface="Avenir" panose="02000503020000020003" pitchFamily="2" charset="0"/>
                          <a:ea typeface="+mn-ea"/>
                          <a:cs typeface="+mn-cs"/>
                        </a:rPr>
                        <a:t>Mitigation</a:t>
                      </a:r>
                    </a:p>
                  </a:txBody>
                  <a:tcPr marL="0" marR="0" marT="0" marB="0" anchor="ctr">
                    <a:lnL w="3175" cap="flat" cmpd="sng" algn="ctr">
                      <a:noFill/>
                      <a:prstDash val="solid"/>
                      <a:round/>
                      <a:headEnd type="none" w="med" len="med"/>
                      <a:tailEnd type="none" w="med" len="med"/>
                    </a:lnL>
                    <a:lnR w="57150"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gradFill>
                      <a:gsLst>
                        <a:gs pos="100000">
                          <a:srgbClr val="91C8F2"/>
                        </a:gs>
                        <a:gs pos="57000">
                          <a:srgbClr val="4375FF">
                            <a:lumMod val="100000"/>
                          </a:srgbClr>
                        </a:gs>
                      </a:gsLst>
                      <a:lin ang="16200000" scaled="1"/>
                    </a:gra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00" kern="1200" dirty="0">
                        <a:solidFill>
                          <a:srgbClr val="000000"/>
                        </a:solidFill>
                        <a:latin typeface="Avenir Book" panose="02000503020000020003" pitchFamily="2" charset="0"/>
                        <a:ea typeface="+mn-ea"/>
                        <a:cs typeface="+mn-cs"/>
                      </a:endParaRPr>
                    </a:p>
                  </a:txBody>
                  <a:tcPr marL="0" marR="0" marT="0" marB="0"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lvl="0" algn="ctr" defTabSz="914400" rtl="0" eaLnBrk="1" latinLnBrk="0" hangingPunct="1">
                        <a:lnSpc>
                          <a:spcPct val="90000"/>
                        </a:lnSpc>
                        <a:spcBef>
                          <a:spcPct val="0"/>
                        </a:spcBef>
                        <a:buNone/>
                        <a:defRPr/>
                      </a:pPr>
                      <a:r>
                        <a:rPr kumimoji="0" lang="en-US" sz="1400" b="0" i="0" u="none" strike="noStrike" kern="1200" cap="none" spc="10" normalizeH="0" baseline="0" dirty="0">
                          <a:ln>
                            <a:noFill/>
                          </a:ln>
                          <a:solidFill>
                            <a:schemeClr val="bg1"/>
                          </a:solidFill>
                          <a:effectLst/>
                          <a:uLnTx/>
                          <a:uFillTx/>
                          <a:latin typeface="Avenir" panose="02000503020000020003" pitchFamily="2" charset="0"/>
                          <a:ea typeface="+mn-ea"/>
                          <a:cs typeface="+mn-cs"/>
                        </a:rPr>
                        <a:t>Contingency</a:t>
                      </a:r>
                    </a:p>
                  </a:txBody>
                  <a:tcPr marL="0" marR="0" marT="0" marB="0" anchor="ctr">
                    <a:lnL w="57150"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gradFill>
                      <a:gsLst>
                        <a:gs pos="100000">
                          <a:srgbClr val="91C8F2"/>
                        </a:gs>
                        <a:gs pos="47000">
                          <a:srgbClr val="4375FF"/>
                        </a:gs>
                      </a:gsLst>
                      <a:lin ang="16200000" scaled="1"/>
                    </a:gradFill>
                  </a:tcPr>
                </a:tc>
                <a:extLst>
                  <a:ext uri="{0D108BD9-81ED-4DB2-BD59-A6C34878D82A}">
                    <a16:rowId xmlns:a16="http://schemas.microsoft.com/office/drawing/2014/main" val="2209119933"/>
                  </a:ext>
                </a:extLst>
              </a:tr>
              <a:tr h="81511">
                <a:tc>
                  <a:txBody>
                    <a:bodyPr/>
                    <a:lstStyle/>
                    <a:p>
                      <a:pPr marL="0" lvl="0" algn="ctr" defTabSz="914400" rtl="0" eaLnBrk="1" latinLnBrk="0" hangingPunct="1">
                        <a:lnSpc>
                          <a:spcPct val="90000"/>
                        </a:lnSpc>
                        <a:spcBef>
                          <a:spcPct val="0"/>
                        </a:spcBef>
                        <a:buNone/>
                        <a:defRPr/>
                      </a:pPr>
                      <a:endParaRPr kumimoji="0" lang="en-US" sz="300" b="0" i="0" u="none" strike="noStrike" kern="1200" cap="none" spc="10" normalizeH="0" baseline="0" dirty="0">
                        <a:ln>
                          <a:noFill/>
                        </a:ln>
                        <a:solidFill>
                          <a:schemeClr val="bg1"/>
                        </a:solidFill>
                        <a:effectLst/>
                        <a:uLnTx/>
                        <a:uFillTx/>
                        <a:latin typeface="Avenir" panose="02000503020000020003" pitchFamily="2" charset="0"/>
                        <a:ea typeface="+mn-ea"/>
                        <a:cs typeface="+mn-cs"/>
                      </a:endParaRPr>
                    </a:p>
                  </a:txBody>
                  <a:tcPr marL="0" marR="0" marT="0" marB="0" anchor="ctr">
                    <a:lnL w="57150"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6350" cap="flat" cmpd="sng" algn="ctr">
                      <a:solidFill>
                        <a:srgbClr val="A7A9B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300" dirty="0"/>
                    </a:p>
                  </a:txBody>
                  <a:tcPr marL="0" marR="0" marT="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lvl="0" algn="ctr" defTabSz="914400" rtl="0" eaLnBrk="1" latinLnBrk="0" hangingPunct="1">
                        <a:lnSpc>
                          <a:spcPct val="90000"/>
                        </a:lnSpc>
                        <a:spcBef>
                          <a:spcPct val="0"/>
                        </a:spcBef>
                        <a:buNone/>
                        <a:defRPr/>
                      </a:pPr>
                      <a:endParaRPr kumimoji="0" lang="en-US" sz="300" b="0" i="0" u="none" strike="noStrike" kern="1200" cap="none" spc="10" normalizeH="0" baseline="0" dirty="0">
                        <a:ln>
                          <a:noFill/>
                        </a:ln>
                        <a:solidFill>
                          <a:schemeClr val="bg1"/>
                        </a:solidFill>
                        <a:effectLst/>
                        <a:uLnTx/>
                        <a:uFillTx/>
                        <a:latin typeface="Avenir" panose="02000503020000020003" pitchFamily="2" charset="0"/>
                        <a:ea typeface="+mn-ea"/>
                        <a:cs typeface="+mn-cs"/>
                      </a:endParaRPr>
                    </a:p>
                  </a:txBody>
                  <a:tcPr marL="0" marR="0" marT="0" marB="0" anchor="ctr">
                    <a:lnL w="3175" cap="flat" cmpd="sng" algn="ctr">
                      <a:noFill/>
                      <a:prstDash val="solid"/>
                      <a:round/>
                      <a:headEnd type="none" w="med" len="med"/>
                      <a:tailEnd type="none" w="med" len="med"/>
                    </a:lnL>
                    <a:lnR w="57150"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rgbClr val="A7A9B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88407283"/>
                  </a:ext>
                </a:extLst>
              </a:tr>
              <a:tr h="1267799">
                <a:tc>
                  <a:txBody>
                    <a:bodyPr/>
                    <a:lstStyle/>
                    <a:p>
                      <a:pPr marL="0" lvl="0" algn="l" defTabSz="914400" rtl="0" eaLnBrk="1" latinLnBrk="0" hangingPunct="1">
                        <a:lnSpc>
                          <a:spcPct val="90000"/>
                        </a:lnSpc>
                        <a:spcBef>
                          <a:spcPct val="0"/>
                        </a:spcBef>
                        <a:buNone/>
                        <a:defRPr/>
                      </a:pPr>
                      <a:endParaRPr kumimoji="0" lang="en-US" sz="1400" b="0" i="0" u="none" strike="noStrike" kern="1200" cap="none" spc="10" normalizeH="0" baseline="0" dirty="0">
                        <a:ln>
                          <a:noFill/>
                        </a:ln>
                        <a:solidFill>
                          <a:schemeClr val="bg1"/>
                        </a:solidFill>
                        <a:effectLst/>
                        <a:uLnTx/>
                        <a:uFillTx/>
                        <a:latin typeface="Avenir" panose="02000503020000020003" pitchFamily="2" charset="0"/>
                        <a:ea typeface="+mn-ea"/>
                        <a:cs typeface="+mn-cs"/>
                      </a:endParaRPr>
                    </a:p>
                  </a:txBody>
                  <a:tcPr marL="182880" marR="182880" marT="182880" marB="182880">
                    <a:lnL w="3175" cap="flat" cmpd="sng" algn="ctr">
                      <a:noFill/>
                      <a:prstDash val="solid"/>
                      <a:round/>
                      <a:headEnd type="none" w="med" len="med"/>
                      <a:tailEnd type="none" w="med" len="med"/>
                    </a:lnL>
                    <a:lnR w="3175" cap="flat" cmpd="sng" algn="ctr">
                      <a:noFill/>
                      <a:prstDash val="solid"/>
                      <a:round/>
                      <a:headEnd type="none" w="med" len="med"/>
                      <a:tailEnd type="none" w="med" len="med"/>
                    </a:lnR>
                    <a:lnT w="6350" cap="flat" cmpd="sng" algn="ctr">
                      <a:solidFill>
                        <a:srgbClr val="A7A9B6"/>
                      </a:solidFill>
                      <a:prstDash val="solid"/>
                      <a:round/>
                      <a:headEnd type="none" w="med" len="med"/>
                      <a:tailEnd type="none" w="med" len="med"/>
                    </a:lnT>
                    <a:lnB w="3175" cap="flat" cmpd="sng" algn="ctr">
                      <a:solidFill>
                        <a:srgbClr val="A7A9B6"/>
                      </a:solidFill>
                      <a:prstDash val="solid"/>
                      <a:round/>
                      <a:headEnd type="none" w="med" len="med"/>
                      <a:tailEnd type="none" w="med" len="med"/>
                    </a:lnB>
                    <a:lnTlToBr w="12700" cmpd="sng">
                      <a:noFill/>
                      <a:prstDash val="solid"/>
                    </a:lnTlToBr>
                    <a:lnBlToTr w="12700" cmpd="sng">
                      <a:noFill/>
                      <a:prstDash val="solid"/>
                    </a:lnBlToTr>
                    <a:solidFill>
                      <a:srgbClr val="E3E3E8"/>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A7A9B6"/>
                          </a:solidFill>
                          <a:effectLst/>
                          <a:uLnTx/>
                          <a:uFillTx/>
                          <a:latin typeface="Font Awesome 5 Free Solid" panose="02000503000000000000" pitchFamily="2" charset="2"/>
                          <a:ea typeface="+mn-ea"/>
                          <a:cs typeface="+mn-cs"/>
                        </a:rPr>
                        <a:t></a:t>
                      </a:r>
                      <a:endParaRPr lang="en-US" dirty="0">
                        <a:solidFill>
                          <a:srgbClr val="A7A9B6"/>
                        </a:solidFill>
                      </a:endParaRPr>
                    </a:p>
                  </a:txBody>
                  <a:tcPr marL="0" marR="0" marT="0"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lvl="0" algn="l" defTabSz="914400" rtl="0" eaLnBrk="1" latinLnBrk="0" hangingPunct="1">
                        <a:lnSpc>
                          <a:spcPct val="90000"/>
                        </a:lnSpc>
                        <a:spcBef>
                          <a:spcPct val="0"/>
                        </a:spcBef>
                        <a:buNone/>
                        <a:defRPr/>
                      </a:pPr>
                      <a:endParaRPr kumimoji="0" lang="en-US" sz="1400" b="0" i="0" u="none" strike="noStrike" kern="1200" cap="none" spc="10" normalizeH="0" baseline="0" dirty="0">
                        <a:ln>
                          <a:noFill/>
                        </a:ln>
                        <a:solidFill>
                          <a:schemeClr val="bg1"/>
                        </a:solidFill>
                        <a:effectLst/>
                        <a:uLnTx/>
                        <a:uFillTx/>
                        <a:latin typeface="Avenir" panose="02000503020000020003" pitchFamily="2" charset="0"/>
                        <a:ea typeface="+mn-ea"/>
                        <a:cs typeface="+mn-cs"/>
                      </a:endParaRPr>
                    </a:p>
                  </a:txBody>
                  <a:tcPr marL="182880" marR="182880" marT="182880" marB="18288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rgbClr val="A7A9B6"/>
                      </a:solidFill>
                      <a:prstDash val="solid"/>
                      <a:round/>
                      <a:headEnd type="none" w="med" len="med"/>
                      <a:tailEnd type="none" w="med" len="med"/>
                    </a:lnT>
                    <a:lnB w="3175" cap="flat" cmpd="sng" algn="ctr">
                      <a:solidFill>
                        <a:srgbClr val="A7A9B6"/>
                      </a:solidFill>
                      <a:prstDash val="solid"/>
                      <a:round/>
                      <a:headEnd type="none" w="med" len="med"/>
                      <a:tailEnd type="none" w="med" len="med"/>
                    </a:lnB>
                    <a:lnTlToBr w="12700" cmpd="sng">
                      <a:noFill/>
                      <a:prstDash val="solid"/>
                    </a:lnTlToBr>
                    <a:lnBlToTr w="12700" cmpd="sng">
                      <a:noFill/>
                      <a:prstDash val="solid"/>
                    </a:lnBlToTr>
                    <a:solidFill>
                      <a:srgbClr val="E3E3E8"/>
                    </a:solidFill>
                  </a:tcPr>
                </a:tc>
                <a:extLst>
                  <a:ext uri="{0D108BD9-81ED-4DB2-BD59-A6C34878D82A}">
                    <a16:rowId xmlns:a16="http://schemas.microsoft.com/office/drawing/2014/main" val="3037581978"/>
                  </a:ext>
                </a:extLst>
              </a:tr>
            </a:tbl>
          </a:graphicData>
        </a:graphic>
      </p:graphicFrame>
      <p:sp>
        <p:nvSpPr>
          <p:cNvPr id="20" name="Status Tag">
            <a:extLst>
              <a:ext uri="{FF2B5EF4-FFF2-40B4-BE49-F238E27FC236}">
                <a16:creationId xmlns:a16="http://schemas.microsoft.com/office/drawing/2014/main" id="{D3664F72-1CCA-8143-98E1-6903E3242431}"/>
              </a:ext>
            </a:extLst>
          </p:cNvPr>
          <p:cNvSpPr>
            <a:spLocks noGrp="1"/>
          </p:cNvSpPr>
          <p:nvPr>
            <p:ph sz="quarter" idx="12" hasCustomPrompt="1"/>
          </p:nvPr>
        </p:nvSpPr>
        <p:spPr>
          <a:xfrm>
            <a:off x="1746543" y="6146893"/>
            <a:ext cx="1045462" cy="228600"/>
          </a:xfrm>
          <a:prstGeom prst="rect">
            <a:avLst/>
          </a:prstGeom>
        </p:spPr>
        <p:txBody>
          <a:bodyPr/>
          <a:lstStyle>
            <a:lvl1pPr algn="ctr">
              <a:buNone/>
              <a:defRPr kumimoji="0" lang="en-US" sz="900" b="0" i="0" u="none" strike="noStrike" kern="1200" cap="none" spc="0" normalizeH="0" baseline="0" dirty="0">
                <a:ln>
                  <a:noFill/>
                </a:ln>
                <a:solidFill>
                  <a:srgbClr val="000000"/>
                </a:solidFill>
                <a:effectLst/>
                <a:uLnTx/>
                <a:uFillTx/>
                <a:latin typeface="Avenir Book" panose="02000503020000020003" pitchFamily="2" charset="0"/>
                <a:ea typeface="+mn-ea"/>
                <a:cs typeface="+mn-cs"/>
              </a:defRPr>
            </a:lvl1pPr>
          </a:lstStyle>
          <a:p>
            <a:pPr lvl="0"/>
            <a:r>
              <a:rPr lang="en-US" dirty="0"/>
              <a:t>Status Tag</a:t>
            </a:r>
          </a:p>
        </p:txBody>
      </p:sp>
      <p:sp>
        <p:nvSpPr>
          <p:cNvPr id="26" name="Type Tag">
            <a:extLst>
              <a:ext uri="{FF2B5EF4-FFF2-40B4-BE49-F238E27FC236}">
                <a16:creationId xmlns:a16="http://schemas.microsoft.com/office/drawing/2014/main" id="{3A1D8667-8761-E54C-AE38-769594A554A7}"/>
              </a:ext>
            </a:extLst>
          </p:cNvPr>
          <p:cNvSpPr>
            <a:spLocks noGrp="1"/>
          </p:cNvSpPr>
          <p:nvPr>
            <p:ph sz="quarter" idx="13" hasCustomPrompt="1"/>
          </p:nvPr>
        </p:nvSpPr>
        <p:spPr>
          <a:xfrm>
            <a:off x="2954705" y="6137538"/>
            <a:ext cx="1045462" cy="228600"/>
          </a:xfrm>
          <a:prstGeom prst="rect">
            <a:avLst/>
          </a:prstGeom>
        </p:spPr>
        <p:txBody>
          <a:bodyPr/>
          <a:lstStyle>
            <a:lvl1pPr algn="ctr">
              <a:buNone/>
              <a:defRPr kumimoji="0" lang="en-US" sz="900" b="0" i="0" u="none" strike="noStrike" kern="1200" cap="none" spc="0" normalizeH="0" baseline="0" dirty="0">
                <a:ln>
                  <a:noFill/>
                </a:ln>
                <a:solidFill>
                  <a:srgbClr val="000000"/>
                </a:solidFill>
                <a:effectLst/>
                <a:uLnTx/>
                <a:uFillTx/>
                <a:latin typeface="Avenir Book" panose="02000503020000020003" pitchFamily="2" charset="0"/>
                <a:ea typeface="+mn-ea"/>
                <a:cs typeface="+mn-cs"/>
              </a:defRPr>
            </a:lvl1pPr>
          </a:lstStyle>
          <a:p>
            <a:pPr lvl="0"/>
            <a:r>
              <a:rPr lang="en-US" dirty="0"/>
              <a:t>Type Tag</a:t>
            </a:r>
          </a:p>
        </p:txBody>
      </p:sp>
      <p:sp>
        <p:nvSpPr>
          <p:cNvPr id="6" name="Text Placeholder 5">
            <a:extLst>
              <a:ext uri="{FF2B5EF4-FFF2-40B4-BE49-F238E27FC236}">
                <a16:creationId xmlns:a16="http://schemas.microsoft.com/office/drawing/2014/main" id="{70C78AB5-25A7-8947-A089-03160DF8AF06}"/>
              </a:ext>
            </a:extLst>
          </p:cNvPr>
          <p:cNvSpPr>
            <a:spLocks noGrp="1"/>
          </p:cNvSpPr>
          <p:nvPr>
            <p:ph type="body" sz="quarter" idx="20"/>
          </p:nvPr>
        </p:nvSpPr>
        <p:spPr>
          <a:xfrm>
            <a:off x="4546600" y="2489700"/>
            <a:ext cx="2278063" cy="1030287"/>
          </a:xfrm>
          <a:prstGeom prst="rect">
            <a:avLst/>
          </a:prstGeom>
        </p:spPr>
        <p:txBody>
          <a:bodyPr lIns="91440" tIns="182880" bIns="182880" anchor="ctr">
            <a:noAutofit/>
          </a:bodyPr>
          <a:lstStyle>
            <a:lvl1pPr marL="4763" indent="-4763">
              <a:buNone/>
              <a:tabLst/>
              <a:defRPr lang="en-US" sz="1200" kern="1200" spc="20" baseline="0" dirty="0">
                <a:solidFill>
                  <a:schemeClr val="tx1"/>
                </a:solidFill>
                <a:latin typeface="Avenir Book" panose="02000503020000020003" pitchFamily="2" charset="0"/>
                <a:ea typeface="+mn-ea"/>
                <a:cs typeface="+mn-cs"/>
              </a:defRPr>
            </a:lvl1pPr>
          </a:lstStyle>
          <a:p>
            <a:pPr lvl="0"/>
            <a:endParaRPr lang="en-US" dirty="0"/>
          </a:p>
        </p:txBody>
      </p:sp>
      <p:sp>
        <p:nvSpPr>
          <p:cNvPr id="28" name="Text Placeholder 5">
            <a:extLst>
              <a:ext uri="{FF2B5EF4-FFF2-40B4-BE49-F238E27FC236}">
                <a16:creationId xmlns:a16="http://schemas.microsoft.com/office/drawing/2014/main" id="{3C8FC588-A934-E742-A141-AB23EF8F18B9}"/>
              </a:ext>
            </a:extLst>
          </p:cNvPr>
          <p:cNvSpPr>
            <a:spLocks noGrp="1"/>
          </p:cNvSpPr>
          <p:nvPr>
            <p:ph type="body" sz="quarter" idx="21"/>
          </p:nvPr>
        </p:nvSpPr>
        <p:spPr>
          <a:xfrm>
            <a:off x="9463453" y="2490747"/>
            <a:ext cx="2278063" cy="1030287"/>
          </a:xfrm>
          <a:prstGeom prst="rect">
            <a:avLst/>
          </a:prstGeom>
        </p:spPr>
        <p:txBody>
          <a:bodyPr tIns="182880" bIns="182880" anchor="ctr"/>
          <a:lstStyle>
            <a:lvl1pPr marL="4763" indent="-4763">
              <a:buNone/>
              <a:tabLst/>
              <a:defRPr sz="1200" spc="20" baseline="0">
                <a:latin typeface="Avenir Book" panose="02000503020000020003" pitchFamily="2" charset="0"/>
              </a:defRPr>
            </a:lvl1pPr>
          </a:lstStyle>
          <a:p>
            <a:pPr lvl="0"/>
            <a:endParaRPr lang="en-US" dirty="0"/>
          </a:p>
        </p:txBody>
      </p:sp>
      <p:sp>
        <p:nvSpPr>
          <p:cNvPr id="29" name="Text Placeholder 5">
            <a:extLst>
              <a:ext uri="{FF2B5EF4-FFF2-40B4-BE49-F238E27FC236}">
                <a16:creationId xmlns:a16="http://schemas.microsoft.com/office/drawing/2014/main" id="{F8615797-A46C-E549-9513-D3BDEA21A3C8}"/>
              </a:ext>
            </a:extLst>
          </p:cNvPr>
          <p:cNvSpPr>
            <a:spLocks noGrp="1"/>
          </p:cNvSpPr>
          <p:nvPr>
            <p:ph type="body" sz="quarter" idx="22"/>
          </p:nvPr>
        </p:nvSpPr>
        <p:spPr>
          <a:xfrm>
            <a:off x="7054808" y="2489700"/>
            <a:ext cx="2186083" cy="1030287"/>
          </a:xfrm>
          <a:prstGeom prst="rect">
            <a:avLst/>
          </a:prstGeom>
        </p:spPr>
        <p:txBody>
          <a:bodyPr tIns="182880" bIns="182880" anchor="ctr"/>
          <a:lstStyle>
            <a:lvl1pPr marL="4763" indent="-4763">
              <a:buNone/>
              <a:tabLst/>
              <a:defRPr sz="1200" spc="20" baseline="0">
                <a:latin typeface="Avenir Book" panose="02000503020000020003" pitchFamily="2" charset="0"/>
              </a:defRPr>
            </a:lvl1pPr>
          </a:lstStyle>
          <a:p>
            <a:pPr lvl="0"/>
            <a:endParaRPr lang="en-US" dirty="0"/>
          </a:p>
        </p:txBody>
      </p:sp>
      <p:sp>
        <p:nvSpPr>
          <p:cNvPr id="30" name="Text Placeholder 5">
            <a:extLst>
              <a:ext uri="{FF2B5EF4-FFF2-40B4-BE49-F238E27FC236}">
                <a16:creationId xmlns:a16="http://schemas.microsoft.com/office/drawing/2014/main" id="{FAE10956-1FD4-384A-AE70-CFF541BD2EA3}"/>
              </a:ext>
            </a:extLst>
          </p:cNvPr>
          <p:cNvSpPr>
            <a:spLocks noGrp="1"/>
          </p:cNvSpPr>
          <p:nvPr>
            <p:ph type="body" sz="quarter" idx="23"/>
          </p:nvPr>
        </p:nvSpPr>
        <p:spPr>
          <a:xfrm>
            <a:off x="4575165" y="4581230"/>
            <a:ext cx="3351654" cy="1254722"/>
          </a:xfrm>
          <a:prstGeom prst="rect">
            <a:avLst/>
          </a:prstGeom>
        </p:spPr>
        <p:txBody>
          <a:bodyPr tIns="182880" bIns="182880" anchor="ctr"/>
          <a:lstStyle>
            <a:lvl1pPr marL="4763" indent="-4763">
              <a:buNone/>
              <a:tabLst/>
              <a:defRPr sz="1200" spc="20" baseline="0">
                <a:latin typeface="Avenir Book" panose="02000503020000020003" pitchFamily="2" charset="0"/>
              </a:defRPr>
            </a:lvl1pPr>
          </a:lstStyle>
          <a:p>
            <a:pPr lvl="0"/>
            <a:endParaRPr lang="en-US" dirty="0"/>
          </a:p>
        </p:txBody>
      </p:sp>
      <p:sp>
        <p:nvSpPr>
          <p:cNvPr id="35" name="Text Placeholder 5">
            <a:extLst>
              <a:ext uri="{FF2B5EF4-FFF2-40B4-BE49-F238E27FC236}">
                <a16:creationId xmlns:a16="http://schemas.microsoft.com/office/drawing/2014/main" id="{2C5B5482-B476-0C49-BA12-C0FB5D9A4AC9}"/>
              </a:ext>
            </a:extLst>
          </p:cNvPr>
          <p:cNvSpPr>
            <a:spLocks noGrp="1"/>
          </p:cNvSpPr>
          <p:nvPr>
            <p:ph type="body" sz="quarter" idx="24"/>
          </p:nvPr>
        </p:nvSpPr>
        <p:spPr>
          <a:xfrm>
            <a:off x="8150162" y="4581230"/>
            <a:ext cx="3619263" cy="1256596"/>
          </a:xfrm>
          <a:prstGeom prst="rect">
            <a:avLst/>
          </a:prstGeom>
        </p:spPr>
        <p:txBody>
          <a:bodyPr tIns="182880" bIns="182880" anchor="ctr"/>
          <a:lstStyle>
            <a:lvl1pPr marL="4763" indent="-4763">
              <a:buNone/>
              <a:tabLst/>
              <a:defRPr sz="1200" spc="20" baseline="0">
                <a:latin typeface="Avenir Book" panose="02000503020000020003" pitchFamily="2" charset="0"/>
              </a:defRPr>
            </a:lvl1pPr>
          </a:lstStyle>
          <a:p>
            <a:pPr lvl="0"/>
            <a:endParaRPr lang="en-US" dirty="0"/>
          </a:p>
        </p:txBody>
      </p:sp>
    </p:spTree>
    <p:extLst>
      <p:ext uri="{BB962C8B-B14F-4D97-AF65-F5344CB8AC3E}">
        <p14:creationId xmlns:p14="http://schemas.microsoft.com/office/powerpoint/2010/main" val="588949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4" name="Picture 3" descr="A picture containing background pattern&#10;&#10;Description automatically generated">
            <a:extLst>
              <a:ext uri="{FF2B5EF4-FFF2-40B4-BE49-F238E27FC236}">
                <a16:creationId xmlns:a16="http://schemas.microsoft.com/office/drawing/2014/main" id="{CFA10A6F-0C51-4043-B1C5-AEF94E859925}"/>
              </a:ext>
            </a:extLst>
          </p:cNvPr>
          <p:cNvPicPr>
            <a:picLocks noChangeAspect="1"/>
          </p:cNvPicPr>
          <p:nvPr userDrawn="1"/>
        </p:nvPicPr>
        <p:blipFill>
          <a:blip r:embed="rId2"/>
          <a:stretch>
            <a:fillRect/>
          </a:stretch>
        </p:blipFill>
        <p:spPr>
          <a:xfrm>
            <a:off x="246490" y="238539"/>
            <a:ext cx="11720223" cy="6361043"/>
          </a:xfrm>
          <a:prstGeom prst="rect">
            <a:avLst/>
          </a:prstGeom>
        </p:spPr>
      </p:pic>
      <p:sp>
        <p:nvSpPr>
          <p:cNvPr id="10" name="Title 9">
            <a:extLst>
              <a:ext uri="{FF2B5EF4-FFF2-40B4-BE49-F238E27FC236}">
                <a16:creationId xmlns:a16="http://schemas.microsoft.com/office/drawing/2014/main" id="{F35FDEBD-C520-FB40-982C-D462F88662AB}"/>
              </a:ext>
            </a:extLst>
          </p:cNvPr>
          <p:cNvSpPr>
            <a:spLocks noGrp="1"/>
          </p:cNvSpPr>
          <p:nvPr>
            <p:ph type="title"/>
          </p:nvPr>
        </p:nvSpPr>
        <p:spPr>
          <a:xfrm>
            <a:off x="699715" y="3120275"/>
            <a:ext cx="10774017" cy="832892"/>
          </a:xfrm>
          <a:prstGeom prst="rect">
            <a:avLst/>
          </a:prstGeom>
        </p:spPr>
        <p:txBody>
          <a:bodyPr tIns="201168"/>
          <a:lstStyle>
            <a:lvl1pPr marL="0" marR="0" indent="0" algn="ctr" defTabSz="914400" rtl="0" eaLnBrk="1" fontAlgn="auto" latinLnBrk="0" hangingPunct="1">
              <a:lnSpc>
                <a:spcPts val="3800"/>
              </a:lnSpc>
              <a:spcBef>
                <a:spcPct val="0"/>
              </a:spcBef>
              <a:spcAft>
                <a:spcPts val="0"/>
              </a:spcAft>
              <a:buClrTx/>
              <a:buSzTx/>
              <a:buFontTx/>
              <a:buNone/>
              <a:tabLst/>
              <a:defRPr kumimoji="0" lang="en-US" sz="6000" b="0" i="0" u="none" strike="noStrike" kern="1200" cap="none" spc="-150" normalizeH="0" baseline="0" dirty="0">
                <a:ln>
                  <a:noFill/>
                </a:ln>
                <a:solidFill>
                  <a:schemeClr val="bg1"/>
                </a:solidFill>
                <a:effectLst/>
                <a:uLnTx/>
                <a:uFillTx/>
                <a:latin typeface="Avenir Light" panose="020B0402020203020204" pitchFamily="34" charset="77"/>
                <a:ea typeface="+mn-ea"/>
                <a:cs typeface="+mn-cs"/>
              </a:defRPr>
            </a:lvl1pPr>
          </a:lstStyle>
          <a:p>
            <a:endParaRPr lang="en-US" dirty="0"/>
          </a:p>
        </p:txBody>
      </p:sp>
      <p:sp>
        <p:nvSpPr>
          <p:cNvPr id="15" name="Text Placeholder 14">
            <a:extLst>
              <a:ext uri="{FF2B5EF4-FFF2-40B4-BE49-F238E27FC236}">
                <a16:creationId xmlns:a16="http://schemas.microsoft.com/office/drawing/2014/main" id="{8EB9C4B5-231E-9944-BF9B-78BBBC723F7C}"/>
              </a:ext>
            </a:extLst>
          </p:cNvPr>
          <p:cNvSpPr>
            <a:spLocks noGrp="1"/>
          </p:cNvSpPr>
          <p:nvPr>
            <p:ph type="body" sz="quarter" idx="10"/>
          </p:nvPr>
        </p:nvSpPr>
        <p:spPr>
          <a:xfrm>
            <a:off x="699715" y="4021866"/>
            <a:ext cx="10774017" cy="245337"/>
          </a:xfrm>
          <a:prstGeom prst="rect">
            <a:avLst/>
          </a:prstGeom>
        </p:spPr>
        <p:txBody>
          <a:bodyPr/>
          <a:lstStyle>
            <a:lvl1pPr algn="ctr">
              <a:buNone/>
              <a:defRPr kumimoji="0" lang="en-US" sz="1800" b="0" i="0" u="none" strike="noStrike" kern="1200" cap="none" spc="20" normalizeH="0" baseline="0" dirty="0" smtClean="0">
                <a:ln>
                  <a:noFill/>
                </a:ln>
                <a:solidFill>
                  <a:schemeClr val="bg1"/>
                </a:solidFill>
                <a:effectLst/>
                <a:uLnTx/>
                <a:uFillTx/>
                <a:latin typeface="Avenir" panose="02000503020000020003" pitchFamily="2" charset="0"/>
                <a:ea typeface="+mj-ea"/>
                <a:cs typeface="+mj-cs"/>
              </a:defRPr>
            </a:lvl1pPr>
            <a:lvl2pPr>
              <a:buNone/>
              <a:defRPr/>
            </a:lvl2pPr>
          </a:lstStyle>
          <a:p>
            <a:pPr lvl="0"/>
            <a:endParaRPr lang="en-US" dirty="0"/>
          </a:p>
        </p:txBody>
      </p:sp>
      <p:sp>
        <p:nvSpPr>
          <p:cNvPr id="16" name="Text Placeholder 14">
            <a:extLst>
              <a:ext uri="{FF2B5EF4-FFF2-40B4-BE49-F238E27FC236}">
                <a16:creationId xmlns:a16="http://schemas.microsoft.com/office/drawing/2014/main" id="{9A6F1574-4576-004B-8C8E-70AF2291801F}"/>
              </a:ext>
            </a:extLst>
          </p:cNvPr>
          <p:cNvSpPr>
            <a:spLocks noGrp="1"/>
          </p:cNvSpPr>
          <p:nvPr>
            <p:ph type="body" sz="quarter" idx="11"/>
          </p:nvPr>
        </p:nvSpPr>
        <p:spPr>
          <a:xfrm>
            <a:off x="699715" y="4343402"/>
            <a:ext cx="10774018" cy="245337"/>
          </a:xfrm>
          <a:prstGeom prst="rect">
            <a:avLst/>
          </a:prstGeom>
        </p:spPr>
        <p:txBody>
          <a:bodyPr/>
          <a:lstStyle>
            <a:lvl1pPr algn="ctr">
              <a:buNone/>
              <a:defRPr kumimoji="0" lang="en-US" sz="1800" b="0" i="0" u="none" strike="noStrike" kern="1200" cap="none" spc="20" normalizeH="0" baseline="0" dirty="0" smtClean="0">
                <a:ln>
                  <a:noFill/>
                </a:ln>
                <a:solidFill>
                  <a:schemeClr val="bg1"/>
                </a:solidFill>
                <a:effectLst/>
                <a:uLnTx/>
                <a:uFillTx/>
                <a:latin typeface="Avenir" panose="02000503020000020003" pitchFamily="2" charset="0"/>
                <a:ea typeface="+mj-ea"/>
                <a:cs typeface="+mj-cs"/>
              </a:defRPr>
            </a:lvl1pPr>
            <a:lvl2pPr>
              <a:buNone/>
              <a:defRPr/>
            </a:lvl2pPr>
          </a:lstStyle>
          <a:p>
            <a:pPr lvl="0"/>
            <a:endParaRPr lang="en-US" dirty="0"/>
          </a:p>
        </p:txBody>
      </p:sp>
    </p:spTree>
    <p:extLst>
      <p:ext uri="{BB962C8B-B14F-4D97-AF65-F5344CB8AC3E}">
        <p14:creationId xmlns:p14="http://schemas.microsoft.com/office/powerpoint/2010/main" val="1524685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rgbClr val="F2F4F6"/>
        </a:solidFill>
        <a:effectLst/>
      </p:bgPr>
    </p:bg>
    <p:spTree>
      <p:nvGrpSpPr>
        <p:cNvPr id="1" name=""/>
        <p:cNvGrpSpPr/>
        <p:nvPr/>
      </p:nvGrpSpPr>
      <p:grpSpPr>
        <a:xfrm>
          <a:off x="0" y="0"/>
          <a:ext cx="0" cy="0"/>
          <a:chOff x="0" y="0"/>
          <a:chExt cx="0" cy="0"/>
        </a:xfrm>
      </p:grpSpPr>
      <p:sp>
        <p:nvSpPr>
          <p:cNvPr id="23" name="Rectangle: Rounded Corners 8">
            <a:extLst>
              <a:ext uri="{FF2B5EF4-FFF2-40B4-BE49-F238E27FC236}">
                <a16:creationId xmlns:a16="http://schemas.microsoft.com/office/drawing/2014/main" id="{1B9A2E0C-37E3-5149-A231-86E69FEBC2E2}"/>
              </a:ext>
            </a:extLst>
          </p:cNvPr>
          <p:cNvSpPr/>
          <p:nvPr userDrawn="1"/>
        </p:nvSpPr>
        <p:spPr>
          <a:xfrm>
            <a:off x="562995" y="787720"/>
            <a:ext cx="1506160" cy="1514179"/>
          </a:xfrm>
          <a:prstGeom prst="roundRect">
            <a:avLst>
              <a:gd name="adj" fmla="val 6304"/>
            </a:avLst>
          </a:prstGeom>
          <a:solidFill>
            <a:schemeClr val="bg1"/>
          </a:solidFill>
          <a:ln w="3175">
            <a:solidFill>
              <a:schemeClr val="tx1"/>
            </a:solidFill>
          </a:ln>
          <a:effectLst>
            <a:outerShdw blurRad="114300" dir="2700000" sx="103000" sy="103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4" name="Rectangle: Rounded Corners 8">
            <a:extLst>
              <a:ext uri="{FF2B5EF4-FFF2-40B4-BE49-F238E27FC236}">
                <a16:creationId xmlns:a16="http://schemas.microsoft.com/office/drawing/2014/main" id="{7D1C6F8A-3B28-A440-8A0A-48188671CC3A}"/>
              </a:ext>
            </a:extLst>
          </p:cNvPr>
          <p:cNvSpPr/>
          <p:nvPr userDrawn="1"/>
        </p:nvSpPr>
        <p:spPr>
          <a:xfrm>
            <a:off x="2478492" y="819250"/>
            <a:ext cx="1514730" cy="1514179"/>
          </a:xfrm>
          <a:prstGeom prst="roundRect">
            <a:avLst>
              <a:gd name="adj" fmla="val 6304"/>
            </a:avLst>
          </a:prstGeom>
          <a:solidFill>
            <a:schemeClr val="bg1"/>
          </a:solidFill>
          <a:ln w="3175">
            <a:solidFill>
              <a:schemeClr val="tx1"/>
            </a:solidFill>
          </a:ln>
          <a:effectLst>
            <a:outerShdw blurRad="114300" dir="2700000" sx="103000" sy="103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5" name="Rectangle: Rounded Corners 8">
            <a:extLst>
              <a:ext uri="{FF2B5EF4-FFF2-40B4-BE49-F238E27FC236}">
                <a16:creationId xmlns:a16="http://schemas.microsoft.com/office/drawing/2014/main" id="{59C98EED-109B-E54C-9D7F-B15DE04D834F}"/>
              </a:ext>
            </a:extLst>
          </p:cNvPr>
          <p:cNvSpPr/>
          <p:nvPr userDrawn="1"/>
        </p:nvSpPr>
        <p:spPr>
          <a:xfrm>
            <a:off x="4385813" y="819250"/>
            <a:ext cx="1514730" cy="1514179"/>
          </a:xfrm>
          <a:prstGeom prst="roundRect">
            <a:avLst>
              <a:gd name="adj" fmla="val 6304"/>
            </a:avLst>
          </a:prstGeom>
          <a:solidFill>
            <a:schemeClr val="bg1"/>
          </a:solidFill>
          <a:ln w="3175">
            <a:solidFill>
              <a:schemeClr val="tx1"/>
            </a:solidFill>
          </a:ln>
          <a:effectLst>
            <a:outerShdw blurRad="114300" dir="2700000" sx="103000" sy="103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6" name="Rectangle: Rounded Corners 8">
            <a:extLst>
              <a:ext uri="{FF2B5EF4-FFF2-40B4-BE49-F238E27FC236}">
                <a16:creationId xmlns:a16="http://schemas.microsoft.com/office/drawing/2014/main" id="{C884EF7E-42B5-1B48-96CA-2EF0D0F8FA4C}"/>
              </a:ext>
            </a:extLst>
          </p:cNvPr>
          <p:cNvSpPr/>
          <p:nvPr userDrawn="1"/>
        </p:nvSpPr>
        <p:spPr>
          <a:xfrm>
            <a:off x="6300883" y="819250"/>
            <a:ext cx="1514730" cy="1514179"/>
          </a:xfrm>
          <a:prstGeom prst="roundRect">
            <a:avLst>
              <a:gd name="adj" fmla="val 6304"/>
            </a:avLst>
          </a:prstGeom>
          <a:solidFill>
            <a:schemeClr val="bg1"/>
          </a:solidFill>
          <a:ln w="3175">
            <a:solidFill>
              <a:schemeClr val="tx1"/>
            </a:solidFill>
          </a:ln>
          <a:effectLst>
            <a:outerShdw blurRad="114300" dir="2700000" sx="103000" sy="103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7" name="Rectangle: Rounded Corners 8">
            <a:extLst>
              <a:ext uri="{FF2B5EF4-FFF2-40B4-BE49-F238E27FC236}">
                <a16:creationId xmlns:a16="http://schemas.microsoft.com/office/drawing/2014/main" id="{E038514C-CCBF-8F48-BF61-E33035B729CB}"/>
              </a:ext>
            </a:extLst>
          </p:cNvPr>
          <p:cNvSpPr/>
          <p:nvPr userDrawn="1"/>
        </p:nvSpPr>
        <p:spPr>
          <a:xfrm>
            <a:off x="8215953" y="819250"/>
            <a:ext cx="1514730" cy="1514179"/>
          </a:xfrm>
          <a:prstGeom prst="roundRect">
            <a:avLst>
              <a:gd name="adj" fmla="val 6304"/>
            </a:avLst>
          </a:prstGeom>
          <a:solidFill>
            <a:schemeClr val="bg1"/>
          </a:solidFill>
          <a:ln w="3175">
            <a:solidFill>
              <a:schemeClr val="tx1"/>
            </a:solidFill>
          </a:ln>
          <a:effectLst>
            <a:outerShdw blurRad="114300" dir="2700000" sx="103000" sy="103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8" name="Rectangle: Rounded Corners 8">
            <a:extLst>
              <a:ext uri="{FF2B5EF4-FFF2-40B4-BE49-F238E27FC236}">
                <a16:creationId xmlns:a16="http://schemas.microsoft.com/office/drawing/2014/main" id="{BF10DDDD-7840-EA4C-A7D0-C6E0B014746C}"/>
              </a:ext>
            </a:extLst>
          </p:cNvPr>
          <p:cNvSpPr/>
          <p:nvPr userDrawn="1"/>
        </p:nvSpPr>
        <p:spPr>
          <a:xfrm>
            <a:off x="10131021" y="819250"/>
            <a:ext cx="1514730" cy="1514179"/>
          </a:xfrm>
          <a:prstGeom prst="roundRect">
            <a:avLst>
              <a:gd name="adj" fmla="val 6304"/>
            </a:avLst>
          </a:prstGeom>
          <a:solidFill>
            <a:schemeClr val="bg1"/>
          </a:solidFill>
          <a:ln w="3175">
            <a:solidFill>
              <a:schemeClr val="tx1"/>
            </a:solidFill>
          </a:ln>
          <a:effectLst>
            <a:outerShdw blurRad="114300" dir="2700000" sx="103000" sy="103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grpSp>
        <p:nvGrpSpPr>
          <p:cNvPr id="2" name="Group 1">
            <a:extLst>
              <a:ext uri="{FF2B5EF4-FFF2-40B4-BE49-F238E27FC236}">
                <a16:creationId xmlns:a16="http://schemas.microsoft.com/office/drawing/2014/main" id="{68FD7D23-ED3E-0843-A75B-DFE0C2AE158B}"/>
              </a:ext>
            </a:extLst>
          </p:cNvPr>
          <p:cNvGrpSpPr/>
          <p:nvPr userDrawn="1"/>
        </p:nvGrpSpPr>
        <p:grpSpPr>
          <a:xfrm>
            <a:off x="494722" y="4888351"/>
            <a:ext cx="11147626" cy="1611114"/>
            <a:chOff x="476181" y="4860967"/>
            <a:chExt cx="11147626" cy="1611114"/>
          </a:xfrm>
        </p:grpSpPr>
        <p:sp>
          <p:nvSpPr>
            <p:cNvPr id="29" name="Rectangle: Rounded Corners 8">
              <a:extLst>
                <a:ext uri="{FF2B5EF4-FFF2-40B4-BE49-F238E27FC236}">
                  <a16:creationId xmlns:a16="http://schemas.microsoft.com/office/drawing/2014/main" id="{12AA3B58-0174-B042-ADFE-D5666E0F1D94}"/>
                </a:ext>
              </a:extLst>
            </p:cNvPr>
            <p:cNvSpPr/>
            <p:nvPr userDrawn="1"/>
          </p:nvSpPr>
          <p:spPr>
            <a:xfrm>
              <a:off x="2396639" y="4860967"/>
              <a:ext cx="1545336" cy="1611114"/>
            </a:xfrm>
            <a:prstGeom prst="roundRect">
              <a:avLst>
                <a:gd name="adj" fmla="val 6304"/>
              </a:avLst>
            </a:prstGeom>
            <a:solidFill>
              <a:schemeClr val="bg1"/>
            </a:solidFill>
            <a:ln w="3175">
              <a:solidFill>
                <a:schemeClr val="tx1"/>
              </a:solidFill>
            </a:ln>
            <a:effectLst>
              <a:outerShdw blurRad="114300" dir="2700000" sx="103000" sy="103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30" name="Rectangle: Rounded Corners 8">
              <a:extLst>
                <a:ext uri="{FF2B5EF4-FFF2-40B4-BE49-F238E27FC236}">
                  <a16:creationId xmlns:a16="http://schemas.microsoft.com/office/drawing/2014/main" id="{8BACA6DD-6750-314F-BC9A-52E3ED132A50}"/>
                </a:ext>
              </a:extLst>
            </p:cNvPr>
            <p:cNvSpPr/>
            <p:nvPr userDrawn="1"/>
          </p:nvSpPr>
          <p:spPr>
            <a:xfrm>
              <a:off x="476181" y="4860967"/>
              <a:ext cx="1545336" cy="1611114"/>
            </a:xfrm>
            <a:prstGeom prst="roundRect">
              <a:avLst>
                <a:gd name="adj" fmla="val 6304"/>
              </a:avLst>
            </a:prstGeom>
            <a:solidFill>
              <a:schemeClr val="bg1"/>
            </a:solidFill>
            <a:ln w="3175">
              <a:solidFill>
                <a:schemeClr val="tx1"/>
              </a:solidFill>
            </a:ln>
            <a:effectLst>
              <a:outerShdw blurRad="114300" dir="2700000" sx="103000" sy="103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31" name="Rectangle: Rounded Corners 8">
              <a:extLst>
                <a:ext uri="{FF2B5EF4-FFF2-40B4-BE49-F238E27FC236}">
                  <a16:creationId xmlns:a16="http://schemas.microsoft.com/office/drawing/2014/main" id="{1CCB6203-847D-8746-91EF-9877909AE3EE}"/>
                </a:ext>
              </a:extLst>
            </p:cNvPr>
            <p:cNvSpPr/>
            <p:nvPr userDrawn="1"/>
          </p:nvSpPr>
          <p:spPr>
            <a:xfrm>
              <a:off x="4317097" y="4860967"/>
              <a:ext cx="1545336" cy="1611114"/>
            </a:xfrm>
            <a:prstGeom prst="roundRect">
              <a:avLst>
                <a:gd name="adj" fmla="val 6304"/>
              </a:avLst>
            </a:prstGeom>
            <a:solidFill>
              <a:schemeClr val="bg1"/>
            </a:solidFill>
            <a:ln w="3175">
              <a:solidFill>
                <a:schemeClr val="tx1"/>
              </a:solidFill>
            </a:ln>
            <a:effectLst>
              <a:outerShdw blurRad="114300" dir="2700000" sx="103000" sy="103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32" name="Rectangle: Rounded Corners 8">
              <a:extLst>
                <a:ext uri="{FF2B5EF4-FFF2-40B4-BE49-F238E27FC236}">
                  <a16:creationId xmlns:a16="http://schemas.microsoft.com/office/drawing/2014/main" id="{BD97F1B2-D02A-6444-9DBC-CA0166CC62CE}"/>
                </a:ext>
              </a:extLst>
            </p:cNvPr>
            <p:cNvSpPr/>
            <p:nvPr userDrawn="1"/>
          </p:nvSpPr>
          <p:spPr>
            <a:xfrm>
              <a:off x="6237555" y="4860967"/>
              <a:ext cx="1545336" cy="1611114"/>
            </a:xfrm>
            <a:prstGeom prst="roundRect">
              <a:avLst>
                <a:gd name="adj" fmla="val 6304"/>
              </a:avLst>
            </a:prstGeom>
            <a:solidFill>
              <a:schemeClr val="bg1"/>
            </a:solidFill>
            <a:ln w="3175">
              <a:solidFill>
                <a:schemeClr val="tx1"/>
              </a:solidFill>
            </a:ln>
            <a:effectLst>
              <a:outerShdw blurRad="114300" dir="2700000" sx="103000" sy="103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33" name="Rectangle: Rounded Corners 8">
              <a:extLst>
                <a:ext uri="{FF2B5EF4-FFF2-40B4-BE49-F238E27FC236}">
                  <a16:creationId xmlns:a16="http://schemas.microsoft.com/office/drawing/2014/main" id="{508DA569-DE59-D34D-89F8-CC84C23F3751}"/>
                </a:ext>
              </a:extLst>
            </p:cNvPr>
            <p:cNvSpPr/>
            <p:nvPr userDrawn="1"/>
          </p:nvSpPr>
          <p:spPr>
            <a:xfrm>
              <a:off x="8158013" y="4860967"/>
              <a:ext cx="1545336" cy="1611114"/>
            </a:xfrm>
            <a:prstGeom prst="roundRect">
              <a:avLst>
                <a:gd name="adj" fmla="val 6304"/>
              </a:avLst>
            </a:prstGeom>
            <a:solidFill>
              <a:schemeClr val="bg1"/>
            </a:solidFill>
            <a:ln w="3175">
              <a:solidFill>
                <a:schemeClr val="tx1"/>
              </a:solidFill>
            </a:ln>
            <a:effectLst>
              <a:outerShdw blurRad="114300" dir="2700000" sx="103000" sy="103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34" name="Rectangle: Rounded Corners 8">
              <a:extLst>
                <a:ext uri="{FF2B5EF4-FFF2-40B4-BE49-F238E27FC236}">
                  <a16:creationId xmlns:a16="http://schemas.microsoft.com/office/drawing/2014/main" id="{25320CD1-BB71-984D-A745-55AF713B20CD}"/>
                </a:ext>
              </a:extLst>
            </p:cNvPr>
            <p:cNvSpPr/>
            <p:nvPr userDrawn="1"/>
          </p:nvSpPr>
          <p:spPr>
            <a:xfrm>
              <a:off x="10078471" y="4860967"/>
              <a:ext cx="1545336" cy="1611114"/>
            </a:xfrm>
            <a:prstGeom prst="roundRect">
              <a:avLst>
                <a:gd name="adj" fmla="val 6304"/>
              </a:avLst>
            </a:prstGeom>
            <a:solidFill>
              <a:schemeClr val="bg1"/>
            </a:solidFill>
            <a:ln w="3175">
              <a:solidFill>
                <a:schemeClr val="tx1"/>
              </a:solidFill>
            </a:ln>
            <a:effectLst>
              <a:outerShdw blurRad="114300" dir="2700000" sx="103000" sy="103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grpSp>
      <p:grpSp>
        <p:nvGrpSpPr>
          <p:cNvPr id="35" name="Group 34">
            <a:extLst>
              <a:ext uri="{FF2B5EF4-FFF2-40B4-BE49-F238E27FC236}">
                <a16:creationId xmlns:a16="http://schemas.microsoft.com/office/drawing/2014/main" id="{BC9EBEC2-8A73-7A44-B52B-A5FDE8192AD5}"/>
              </a:ext>
            </a:extLst>
          </p:cNvPr>
          <p:cNvGrpSpPr/>
          <p:nvPr userDrawn="1"/>
        </p:nvGrpSpPr>
        <p:grpSpPr>
          <a:xfrm>
            <a:off x="494722" y="2778952"/>
            <a:ext cx="11147626" cy="1611114"/>
            <a:chOff x="476181" y="4860967"/>
            <a:chExt cx="11147626" cy="1611114"/>
          </a:xfrm>
        </p:grpSpPr>
        <p:sp>
          <p:nvSpPr>
            <p:cNvPr id="36" name="Rectangle: Rounded Corners 8">
              <a:extLst>
                <a:ext uri="{FF2B5EF4-FFF2-40B4-BE49-F238E27FC236}">
                  <a16:creationId xmlns:a16="http://schemas.microsoft.com/office/drawing/2014/main" id="{2E179D15-A8FC-B745-AF27-FAA79E6146F1}"/>
                </a:ext>
              </a:extLst>
            </p:cNvPr>
            <p:cNvSpPr/>
            <p:nvPr userDrawn="1"/>
          </p:nvSpPr>
          <p:spPr>
            <a:xfrm>
              <a:off x="2396639" y="4860967"/>
              <a:ext cx="1545336" cy="1611114"/>
            </a:xfrm>
            <a:prstGeom prst="roundRect">
              <a:avLst>
                <a:gd name="adj" fmla="val 6304"/>
              </a:avLst>
            </a:prstGeom>
            <a:solidFill>
              <a:schemeClr val="bg1"/>
            </a:solidFill>
            <a:ln w="3175">
              <a:solidFill>
                <a:schemeClr val="tx1"/>
              </a:solidFill>
            </a:ln>
            <a:effectLst>
              <a:outerShdw blurRad="114300" dir="2700000" sx="103000" sy="103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37" name="Rectangle: Rounded Corners 8">
              <a:extLst>
                <a:ext uri="{FF2B5EF4-FFF2-40B4-BE49-F238E27FC236}">
                  <a16:creationId xmlns:a16="http://schemas.microsoft.com/office/drawing/2014/main" id="{72E665D8-CC04-6B4D-990B-AE3C7EF3F22D}"/>
                </a:ext>
              </a:extLst>
            </p:cNvPr>
            <p:cNvSpPr/>
            <p:nvPr userDrawn="1"/>
          </p:nvSpPr>
          <p:spPr>
            <a:xfrm>
              <a:off x="476181" y="4860967"/>
              <a:ext cx="1545336" cy="1611114"/>
            </a:xfrm>
            <a:prstGeom prst="roundRect">
              <a:avLst>
                <a:gd name="adj" fmla="val 6304"/>
              </a:avLst>
            </a:prstGeom>
            <a:solidFill>
              <a:schemeClr val="bg1"/>
            </a:solidFill>
            <a:ln w="3175">
              <a:solidFill>
                <a:schemeClr val="tx1"/>
              </a:solidFill>
            </a:ln>
            <a:effectLst>
              <a:outerShdw blurRad="114300" dir="2700000" sx="103000" sy="103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38" name="Rectangle: Rounded Corners 8">
              <a:extLst>
                <a:ext uri="{FF2B5EF4-FFF2-40B4-BE49-F238E27FC236}">
                  <a16:creationId xmlns:a16="http://schemas.microsoft.com/office/drawing/2014/main" id="{BF050512-89EF-BB4D-8228-2814D31A19FF}"/>
                </a:ext>
              </a:extLst>
            </p:cNvPr>
            <p:cNvSpPr/>
            <p:nvPr userDrawn="1"/>
          </p:nvSpPr>
          <p:spPr>
            <a:xfrm>
              <a:off x="4317097" y="4860967"/>
              <a:ext cx="1545336" cy="1611114"/>
            </a:xfrm>
            <a:prstGeom prst="roundRect">
              <a:avLst>
                <a:gd name="adj" fmla="val 6304"/>
              </a:avLst>
            </a:prstGeom>
            <a:solidFill>
              <a:schemeClr val="bg1"/>
            </a:solidFill>
            <a:ln w="3175">
              <a:solidFill>
                <a:schemeClr val="tx1"/>
              </a:solidFill>
            </a:ln>
            <a:effectLst>
              <a:outerShdw blurRad="114300" dir="2700000" sx="103000" sy="103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39" name="Rectangle: Rounded Corners 8">
              <a:extLst>
                <a:ext uri="{FF2B5EF4-FFF2-40B4-BE49-F238E27FC236}">
                  <a16:creationId xmlns:a16="http://schemas.microsoft.com/office/drawing/2014/main" id="{E6641DD7-B2BE-594F-91C3-6BB6729DA120}"/>
                </a:ext>
              </a:extLst>
            </p:cNvPr>
            <p:cNvSpPr/>
            <p:nvPr userDrawn="1"/>
          </p:nvSpPr>
          <p:spPr>
            <a:xfrm>
              <a:off x="6237555" y="4860967"/>
              <a:ext cx="1545336" cy="1611114"/>
            </a:xfrm>
            <a:prstGeom prst="roundRect">
              <a:avLst>
                <a:gd name="adj" fmla="val 6304"/>
              </a:avLst>
            </a:prstGeom>
            <a:solidFill>
              <a:schemeClr val="bg1"/>
            </a:solidFill>
            <a:ln w="3175">
              <a:solidFill>
                <a:schemeClr val="tx1"/>
              </a:solidFill>
            </a:ln>
            <a:effectLst>
              <a:outerShdw blurRad="114300" dir="2700000" sx="103000" sy="103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40" name="Rectangle: Rounded Corners 8">
              <a:extLst>
                <a:ext uri="{FF2B5EF4-FFF2-40B4-BE49-F238E27FC236}">
                  <a16:creationId xmlns:a16="http://schemas.microsoft.com/office/drawing/2014/main" id="{D3C7AB46-D8B3-5E4F-BA90-2B0BC8F020BA}"/>
                </a:ext>
              </a:extLst>
            </p:cNvPr>
            <p:cNvSpPr/>
            <p:nvPr userDrawn="1"/>
          </p:nvSpPr>
          <p:spPr>
            <a:xfrm>
              <a:off x="8158013" y="4860967"/>
              <a:ext cx="1545336" cy="1611114"/>
            </a:xfrm>
            <a:prstGeom prst="roundRect">
              <a:avLst>
                <a:gd name="adj" fmla="val 6304"/>
              </a:avLst>
            </a:prstGeom>
            <a:solidFill>
              <a:schemeClr val="bg1"/>
            </a:solidFill>
            <a:ln w="3175">
              <a:solidFill>
                <a:schemeClr val="tx1"/>
              </a:solidFill>
            </a:ln>
            <a:effectLst>
              <a:outerShdw blurRad="114300" dir="2700000" sx="103000" sy="103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41" name="Rectangle: Rounded Corners 8">
              <a:extLst>
                <a:ext uri="{FF2B5EF4-FFF2-40B4-BE49-F238E27FC236}">
                  <a16:creationId xmlns:a16="http://schemas.microsoft.com/office/drawing/2014/main" id="{864CA4C2-0DDF-F142-B3F9-7200539E36D9}"/>
                </a:ext>
              </a:extLst>
            </p:cNvPr>
            <p:cNvSpPr/>
            <p:nvPr userDrawn="1"/>
          </p:nvSpPr>
          <p:spPr>
            <a:xfrm>
              <a:off x="10078471" y="4860967"/>
              <a:ext cx="1545336" cy="1611114"/>
            </a:xfrm>
            <a:prstGeom prst="roundRect">
              <a:avLst>
                <a:gd name="adj" fmla="val 6304"/>
              </a:avLst>
            </a:prstGeom>
            <a:solidFill>
              <a:schemeClr val="bg1"/>
            </a:solidFill>
            <a:ln w="3175">
              <a:solidFill>
                <a:schemeClr val="tx1"/>
              </a:solidFill>
            </a:ln>
            <a:effectLst>
              <a:outerShdw blurRad="114300" dir="2700000" sx="103000" sy="103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grpSp>
      <p:sp>
        <p:nvSpPr>
          <p:cNvPr id="47" name="Title 46">
            <a:extLst>
              <a:ext uri="{FF2B5EF4-FFF2-40B4-BE49-F238E27FC236}">
                <a16:creationId xmlns:a16="http://schemas.microsoft.com/office/drawing/2014/main" id="{6D73E9D1-1C6B-1548-93C8-1459DC4BF0FF}"/>
              </a:ext>
            </a:extLst>
          </p:cNvPr>
          <p:cNvSpPr>
            <a:spLocks noGrp="1"/>
          </p:cNvSpPr>
          <p:nvPr>
            <p:ph type="title" hasCustomPrompt="1"/>
          </p:nvPr>
        </p:nvSpPr>
        <p:spPr>
          <a:xfrm>
            <a:off x="617107" y="-84485"/>
            <a:ext cx="2668534" cy="448551"/>
          </a:xfrm>
          <a:prstGeom prst="rect">
            <a:avLst/>
          </a:prstGeom>
        </p:spPr>
        <p:txBody>
          <a:bodyPr anchor="t"/>
          <a:lstStyle>
            <a:lvl1pPr algn="l">
              <a:defRPr kumimoji="0" lang="en-US" sz="2100" b="0" i="0" u="none" strike="noStrike" kern="1200" cap="none" spc="20" normalizeH="0" baseline="0" dirty="0">
                <a:ln>
                  <a:noFill/>
                </a:ln>
                <a:solidFill>
                  <a:prstClr val="black"/>
                </a:solidFill>
                <a:effectLst/>
                <a:uLnTx/>
                <a:uFillTx/>
                <a:latin typeface="Avenir" panose="02000503020000020003" pitchFamily="2" charset="0"/>
                <a:ea typeface="+mn-ea"/>
                <a:cs typeface="+mn-cs"/>
              </a:defRPr>
            </a:lvl1pPr>
          </a:lstStyle>
          <a:p>
            <a:r>
              <a:rPr lang="en-US" dirty="0"/>
              <a:t>Risk Readiness cont.</a:t>
            </a:r>
          </a:p>
        </p:txBody>
      </p:sp>
      <p:sp>
        <p:nvSpPr>
          <p:cNvPr id="49" name="Text Placeholder 48">
            <a:extLst>
              <a:ext uri="{FF2B5EF4-FFF2-40B4-BE49-F238E27FC236}">
                <a16:creationId xmlns:a16="http://schemas.microsoft.com/office/drawing/2014/main" id="{011CD39A-2168-F549-BCC5-783B90106B39}"/>
              </a:ext>
            </a:extLst>
          </p:cNvPr>
          <p:cNvSpPr>
            <a:spLocks noGrp="1"/>
          </p:cNvSpPr>
          <p:nvPr>
            <p:ph type="body" sz="quarter" idx="10"/>
          </p:nvPr>
        </p:nvSpPr>
        <p:spPr>
          <a:xfrm>
            <a:off x="548422" y="638901"/>
            <a:ext cx="1535305" cy="261973"/>
          </a:xfrm>
          <a:prstGeom prst="rect">
            <a:avLst/>
          </a:prstGeom>
        </p:spPr>
        <p:txBody>
          <a:bodyPr lIns="0" tIns="0" rIns="0" bIns="0"/>
          <a:lstStyle>
            <a:lvl1pPr algn="ct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50" name="Text Placeholder 48">
            <a:extLst>
              <a:ext uri="{FF2B5EF4-FFF2-40B4-BE49-F238E27FC236}">
                <a16:creationId xmlns:a16="http://schemas.microsoft.com/office/drawing/2014/main" id="{09B5E0FD-3BA1-7846-B946-38A3BC9FBBC0}"/>
              </a:ext>
            </a:extLst>
          </p:cNvPr>
          <p:cNvSpPr>
            <a:spLocks noGrp="1"/>
          </p:cNvSpPr>
          <p:nvPr>
            <p:ph type="body" sz="quarter" idx="11"/>
          </p:nvPr>
        </p:nvSpPr>
        <p:spPr>
          <a:xfrm>
            <a:off x="2461770" y="638901"/>
            <a:ext cx="1535305" cy="261973"/>
          </a:xfrm>
          <a:prstGeom prst="rect">
            <a:avLst/>
          </a:prstGeom>
        </p:spPr>
        <p:txBody>
          <a:bodyPr lIns="0" tIns="0" rIns="0" bIns="0"/>
          <a:lstStyle>
            <a:lvl1pPr algn="l">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51" name="Text Placeholder 48">
            <a:extLst>
              <a:ext uri="{FF2B5EF4-FFF2-40B4-BE49-F238E27FC236}">
                <a16:creationId xmlns:a16="http://schemas.microsoft.com/office/drawing/2014/main" id="{36B36771-AA26-F644-8DE9-6A0734F4FF46}"/>
              </a:ext>
            </a:extLst>
          </p:cNvPr>
          <p:cNvSpPr>
            <a:spLocks noGrp="1"/>
          </p:cNvSpPr>
          <p:nvPr>
            <p:ph type="body" sz="quarter" idx="12"/>
          </p:nvPr>
        </p:nvSpPr>
        <p:spPr>
          <a:xfrm>
            <a:off x="4375118" y="638901"/>
            <a:ext cx="1535305" cy="261973"/>
          </a:xfrm>
          <a:prstGeom prst="rect">
            <a:avLst/>
          </a:prstGeom>
        </p:spPr>
        <p:txBody>
          <a:bodyPr lIns="0" tIns="0" rIns="0" bIns="0"/>
          <a:lstStyle>
            <a:lvl1pPr algn="l">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52" name="Text Placeholder 48">
            <a:extLst>
              <a:ext uri="{FF2B5EF4-FFF2-40B4-BE49-F238E27FC236}">
                <a16:creationId xmlns:a16="http://schemas.microsoft.com/office/drawing/2014/main" id="{6C25E7D5-4F8A-E54F-9D66-E4719611F709}"/>
              </a:ext>
            </a:extLst>
          </p:cNvPr>
          <p:cNvSpPr>
            <a:spLocks noGrp="1"/>
          </p:cNvSpPr>
          <p:nvPr>
            <p:ph type="body" sz="quarter" idx="13"/>
          </p:nvPr>
        </p:nvSpPr>
        <p:spPr>
          <a:xfrm>
            <a:off x="6288466" y="638901"/>
            <a:ext cx="1535305" cy="261973"/>
          </a:xfrm>
          <a:prstGeom prst="rect">
            <a:avLst/>
          </a:prstGeom>
        </p:spPr>
        <p:txBody>
          <a:bodyPr lIns="0" tIns="0" rIns="0" bIns="0"/>
          <a:lstStyle>
            <a:lvl1pPr algn="l">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53" name="Text Placeholder 48">
            <a:extLst>
              <a:ext uri="{FF2B5EF4-FFF2-40B4-BE49-F238E27FC236}">
                <a16:creationId xmlns:a16="http://schemas.microsoft.com/office/drawing/2014/main" id="{B9ECE652-54B5-9C48-A4F3-C1FADE8ABEDE}"/>
              </a:ext>
            </a:extLst>
          </p:cNvPr>
          <p:cNvSpPr>
            <a:spLocks noGrp="1"/>
          </p:cNvSpPr>
          <p:nvPr>
            <p:ph type="body" sz="quarter" idx="14"/>
          </p:nvPr>
        </p:nvSpPr>
        <p:spPr>
          <a:xfrm>
            <a:off x="8201814" y="638901"/>
            <a:ext cx="1535305" cy="261973"/>
          </a:xfrm>
          <a:prstGeom prst="rect">
            <a:avLst/>
          </a:prstGeom>
        </p:spPr>
        <p:txBody>
          <a:bodyPr lIns="0" tIns="0" rIns="0" bIns="0"/>
          <a:lstStyle>
            <a:lvl1pPr algn="l">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54" name="Text Placeholder 48">
            <a:extLst>
              <a:ext uri="{FF2B5EF4-FFF2-40B4-BE49-F238E27FC236}">
                <a16:creationId xmlns:a16="http://schemas.microsoft.com/office/drawing/2014/main" id="{4A32C644-5191-4E42-910E-3D912EA2A0BC}"/>
              </a:ext>
            </a:extLst>
          </p:cNvPr>
          <p:cNvSpPr>
            <a:spLocks noGrp="1"/>
          </p:cNvSpPr>
          <p:nvPr>
            <p:ph type="body" sz="quarter" idx="15"/>
          </p:nvPr>
        </p:nvSpPr>
        <p:spPr>
          <a:xfrm>
            <a:off x="10115160" y="638901"/>
            <a:ext cx="1535305" cy="261973"/>
          </a:xfrm>
          <a:prstGeom prst="rect">
            <a:avLst/>
          </a:prstGeom>
        </p:spPr>
        <p:txBody>
          <a:bodyPr lIns="0" tIns="0" rIns="0" bIns="0"/>
          <a:lstStyle>
            <a:lvl1pPr algn="l">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55" name="Text Placeholder 48">
            <a:extLst>
              <a:ext uri="{FF2B5EF4-FFF2-40B4-BE49-F238E27FC236}">
                <a16:creationId xmlns:a16="http://schemas.microsoft.com/office/drawing/2014/main" id="{E7193362-2B66-AE44-A5EC-DB22F115F979}"/>
              </a:ext>
            </a:extLst>
          </p:cNvPr>
          <p:cNvSpPr>
            <a:spLocks noGrp="1"/>
          </p:cNvSpPr>
          <p:nvPr>
            <p:ph type="body" sz="quarter" idx="16"/>
          </p:nvPr>
        </p:nvSpPr>
        <p:spPr>
          <a:xfrm>
            <a:off x="540305" y="2623472"/>
            <a:ext cx="1535305" cy="261973"/>
          </a:xfrm>
          <a:prstGeom prst="rect">
            <a:avLst/>
          </a:prstGeom>
        </p:spPr>
        <p:txBody>
          <a:bodyPr lIns="0" tIns="0" rIns="0" bIns="0"/>
          <a:lstStyle>
            <a:lvl1pP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56" name="Text Placeholder 48">
            <a:extLst>
              <a:ext uri="{FF2B5EF4-FFF2-40B4-BE49-F238E27FC236}">
                <a16:creationId xmlns:a16="http://schemas.microsoft.com/office/drawing/2014/main" id="{15ADE23A-2418-9646-B96C-BCAC0720A60F}"/>
              </a:ext>
            </a:extLst>
          </p:cNvPr>
          <p:cNvSpPr>
            <a:spLocks noGrp="1"/>
          </p:cNvSpPr>
          <p:nvPr>
            <p:ph type="body" sz="quarter" idx="17"/>
          </p:nvPr>
        </p:nvSpPr>
        <p:spPr>
          <a:xfrm>
            <a:off x="2453653" y="2623472"/>
            <a:ext cx="1535305" cy="261973"/>
          </a:xfrm>
          <a:prstGeom prst="rect">
            <a:avLst/>
          </a:prstGeom>
        </p:spPr>
        <p:txBody>
          <a:bodyPr lIns="0" tIns="0" rIns="0" bIns="0"/>
          <a:lstStyle>
            <a:lvl1pP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57" name="Text Placeholder 48">
            <a:extLst>
              <a:ext uri="{FF2B5EF4-FFF2-40B4-BE49-F238E27FC236}">
                <a16:creationId xmlns:a16="http://schemas.microsoft.com/office/drawing/2014/main" id="{CC9D14D0-706C-D048-BAD5-C1437A1C31C6}"/>
              </a:ext>
            </a:extLst>
          </p:cNvPr>
          <p:cNvSpPr>
            <a:spLocks noGrp="1"/>
          </p:cNvSpPr>
          <p:nvPr>
            <p:ph type="body" sz="quarter" idx="18"/>
          </p:nvPr>
        </p:nvSpPr>
        <p:spPr>
          <a:xfrm>
            <a:off x="4367001" y="2623472"/>
            <a:ext cx="1535305" cy="261973"/>
          </a:xfrm>
          <a:prstGeom prst="rect">
            <a:avLst/>
          </a:prstGeom>
        </p:spPr>
        <p:txBody>
          <a:bodyPr lIns="0" tIns="0" rIns="0" bIns="0"/>
          <a:lstStyle>
            <a:lvl1pP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58" name="Text Placeholder 48">
            <a:extLst>
              <a:ext uri="{FF2B5EF4-FFF2-40B4-BE49-F238E27FC236}">
                <a16:creationId xmlns:a16="http://schemas.microsoft.com/office/drawing/2014/main" id="{D1FE466F-0AEA-E047-BF0D-BBC67E353D41}"/>
              </a:ext>
            </a:extLst>
          </p:cNvPr>
          <p:cNvSpPr>
            <a:spLocks noGrp="1"/>
          </p:cNvSpPr>
          <p:nvPr>
            <p:ph type="body" sz="quarter" idx="19"/>
          </p:nvPr>
        </p:nvSpPr>
        <p:spPr>
          <a:xfrm>
            <a:off x="6280349" y="2623472"/>
            <a:ext cx="1535305" cy="261973"/>
          </a:xfrm>
          <a:prstGeom prst="rect">
            <a:avLst/>
          </a:prstGeom>
        </p:spPr>
        <p:txBody>
          <a:bodyPr lIns="0" tIns="0" rIns="0" bIns="0"/>
          <a:lstStyle>
            <a:lvl1pP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59" name="Text Placeholder 48">
            <a:extLst>
              <a:ext uri="{FF2B5EF4-FFF2-40B4-BE49-F238E27FC236}">
                <a16:creationId xmlns:a16="http://schemas.microsoft.com/office/drawing/2014/main" id="{5BDF8BE7-BFC3-6A4B-97C4-78B99908D251}"/>
              </a:ext>
            </a:extLst>
          </p:cNvPr>
          <p:cNvSpPr>
            <a:spLocks noGrp="1"/>
          </p:cNvSpPr>
          <p:nvPr>
            <p:ph type="body" sz="quarter" idx="20"/>
          </p:nvPr>
        </p:nvSpPr>
        <p:spPr>
          <a:xfrm>
            <a:off x="8193697" y="2623472"/>
            <a:ext cx="1535305" cy="261973"/>
          </a:xfrm>
          <a:prstGeom prst="rect">
            <a:avLst/>
          </a:prstGeom>
        </p:spPr>
        <p:txBody>
          <a:bodyPr lIns="0" tIns="0" rIns="0" bIns="0"/>
          <a:lstStyle>
            <a:lvl1pP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60" name="Text Placeholder 48">
            <a:extLst>
              <a:ext uri="{FF2B5EF4-FFF2-40B4-BE49-F238E27FC236}">
                <a16:creationId xmlns:a16="http://schemas.microsoft.com/office/drawing/2014/main" id="{4B88FD87-2516-8549-A0DE-854E5443EE35}"/>
              </a:ext>
            </a:extLst>
          </p:cNvPr>
          <p:cNvSpPr>
            <a:spLocks noGrp="1"/>
          </p:cNvSpPr>
          <p:nvPr>
            <p:ph type="body" sz="quarter" idx="21"/>
          </p:nvPr>
        </p:nvSpPr>
        <p:spPr>
          <a:xfrm>
            <a:off x="10107043" y="2623472"/>
            <a:ext cx="1535305" cy="261973"/>
          </a:xfrm>
          <a:prstGeom prst="rect">
            <a:avLst/>
          </a:prstGeom>
        </p:spPr>
        <p:txBody>
          <a:bodyPr lIns="0" tIns="0" rIns="0" bIns="0"/>
          <a:lstStyle>
            <a:lvl1pP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61" name="Text Placeholder 48">
            <a:extLst>
              <a:ext uri="{FF2B5EF4-FFF2-40B4-BE49-F238E27FC236}">
                <a16:creationId xmlns:a16="http://schemas.microsoft.com/office/drawing/2014/main" id="{DB1BFD82-260A-9C40-BFB3-41FF3730852A}"/>
              </a:ext>
            </a:extLst>
          </p:cNvPr>
          <p:cNvSpPr>
            <a:spLocks noGrp="1"/>
          </p:cNvSpPr>
          <p:nvPr>
            <p:ph type="body" sz="quarter" idx="22"/>
          </p:nvPr>
        </p:nvSpPr>
        <p:spPr>
          <a:xfrm>
            <a:off x="544565" y="4704286"/>
            <a:ext cx="1535305" cy="261973"/>
          </a:xfrm>
          <a:prstGeom prst="rect">
            <a:avLst/>
          </a:prstGeom>
        </p:spPr>
        <p:txBody>
          <a:bodyPr lIns="0" tIns="0" rIns="0" bIns="0"/>
          <a:lstStyle>
            <a:lvl1pP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62" name="Text Placeholder 48">
            <a:extLst>
              <a:ext uri="{FF2B5EF4-FFF2-40B4-BE49-F238E27FC236}">
                <a16:creationId xmlns:a16="http://schemas.microsoft.com/office/drawing/2014/main" id="{1FC3F34D-AB12-F841-98D2-3CB6ED60B4E5}"/>
              </a:ext>
            </a:extLst>
          </p:cNvPr>
          <p:cNvSpPr>
            <a:spLocks noGrp="1"/>
          </p:cNvSpPr>
          <p:nvPr>
            <p:ph type="body" sz="quarter" idx="23"/>
          </p:nvPr>
        </p:nvSpPr>
        <p:spPr>
          <a:xfrm>
            <a:off x="2457913" y="4704286"/>
            <a:ext cx="1535305" cy="261973"/>
          </a:xfrm>
          <a:prstGeom prst="rect">
            <a:avLst/>
          </a:prstGeom>
        </p:spPr>
        <p:txBody>
          <a:bodyPr lIns="0" tIns="0" rIns="0" bIns="0"/>
          <a:lstStyle>
            <a:lvl1pP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63" name="Text Placeholder 48">
            <a:extLst>
              <a:ext uri="{FF2B5EF4-FFF2-40B4-BE49-F238E27FC236}">
                <a16:creationId xmlns:a16="http://schemas.microsoft.com/office/drawing/2014/main" id="{0F81444F-2E4C-F94C-A672-BF5DBB3D8D80}"/>
              </a:ext>
            </a:extLst>
          </p:cNvPr>
          <p:cNvSpPr>
            <a:spLocks noGrp="1"/>
          </p:cNvSpPr>
          <p:nvPr>
            <p:ph type="body" sz="quarter" idx="24"/>
          </p:nvPr>
        </p:nvSpPr>
        <p:spPr>
          <a:xfrm>
            <a:off x="4371261" y="4704286"/>
            <a:ext cx="1535305" cy="261973"/>
          </a:xfrm>
          <a:prstGeom prst="rect">
            <a:avLst/>
          </a:prstGeom>
        </p:spPr>
        <p:txBody>
          <a:bodyPr lIns="0" tIns="0" rIns="0" bIns="0"/>
          <a:lstStyle>
            <a:lvl1pP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64" name="Text Placeholder 48">
            <a:extLst>
              <a:ext uri="{FF2B5EF4-FFF2-40B4-BE49-F238E27FC236}">
                <a16:creationId xmlns:a16="http://schemas.microsoft.com/office/drawing/2014/main" id="{FAFA65F8-653C-3442-8B3C-5A997FE192E8}"/>
              </a:ext>
            </a:extLst>
          </p:cNvPr>
          <p:cNvSpPr>
            <a:spLocks noGrp="1"/>
          </p:cNvSpPr>
          <p:nvPr>
            <p:ph type="body" sz="quarter" idx="25"/>
          </p:nvPr>
        </p:nvSpPr>
        <p:spPr>
          <a:xfrm>
            <a:off x="6284609" y="4704286"/>
            <a:ext cx="1535305" cy="261973"/>
          </a:xfrm>
          <a:prstGeom prst="rect">
            <a:avLst/>
          </a:prstGeom>
        </p:spPr>
        <p:txBody>
          <a:bodyPr lIns="0" tIns="0" rIns="0" bIns="0"/>
          <a:lstStyle>
            <a:lvl1pP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65" name="Text Placeholder 48">
            <a:extLst>
              <a:ext uri="{FF2B5EF4-FFF2-40B4-BE49-F238E27FC236}">
                <a16:creationId xmlns:a16="http://schemas.microsoft.com/office/drawing/2014/main" id="{672F06B0-5ADC-F440-BA22-5E8448E247EB}"/>
              </a:ext>
            </a:extLst>
          </p:cNvPr>
          <p:cNvSpPr>
            <a:spLocks noGrp="1"/>
          </p:cNvSpPr>
          <p:nvPr>
            <p:ph type="body" sz="quarter" idx="26"/>
          </p:nvPr>
        </p:nvSpPr>
        <p:spPr>
          <a:xfrm>
            <a:off x="8197957" y="4704286"/>
            <a:ext cx="1535305" cy="261973"/>
          </a:xfrm>
          <a:prstGeom prst="rect">
            <a:avLst/>
          </a:prstGeom>
        </p:spPr>
        <p:txBody>
          <a:bodyPr lIns="0" tIns="0" rIns="0" bIns="0"/>
          <a:lstStyle>
            <a:lvl1pP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66" name="Text Placeholder 48">
            <a:extLst>
              <a:ext uri="{FF2B5EF4-FFF2-40B4-BE49-F238E27FC236}">
                <a16:creationId xmlns:a16="http://schemas.microsoft.com/office/drawing/2014/main" id="{96896B76-227E-0040-827B-5396FAA585E2}"/>
              </a:ext>
            </a:extLst>
          </p:cNvPr>
          <p:cNvSpPr>
            <a:spLocks noGrp="1"/>
          </p:cNvSpPr>
          <p:nvPr>
            <p:ph type="body" sz="quarter" idx="27"/>
          </p:nvPr>
        </p:nvSpPr>
        <p:spPr>
          <a:xfrm>
            <a:off x="10111303" y="4704286"/>
            <a:ext cx="1535305" cy="261973"/>
          </a:xfrm>
          <a:prstGeom prst="rect">
            <a:avLst/>
          </a:prstGeom>
        </p:spPr>
        <p:txBody>
          <a:bodyPr lIns="0" tIns="0" rIns="0" bIns="0"/>
          <a:lstStyle>
            <a:lvl1pP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73" name="Picture Placeholder 72">
            <a:extLst>
              <a:ext uri="{FF2B5EF4-FFF2-40B4-BE49-F238E27FC236}">
                <a16:creationId xmlns:a16="http://schemas.microsoft.com/office/drawing/2014/main" id="{93B6CF09-FB36-2346-BBB3-8D82FDB0B18B}"/>
              </a:ext>
            </a:extLst>
          </p:cNvPr>
          <p:cNvSpPr>
            <a:spLocks noGrp="1"/>
          </p:cNvSpPr>
          <p:nvPr>
            <p:ph type="pic" sz="quarter" idx="28"/>
          </p:nvPr>
        </p:nvSpPr>
        <p:spPr>
          <a:xfrm>
            <a:off x="583374" y="908027"/>
            <a:ext cx="1462784" cy="1316920"/>
          </a:xfrm>
          <a:prstGeom prst="rect">
            <a:avLst/>
          </a:prstGeom>
        </p:spPr>
        <p:txBody>
          <a:bodyPr/>
          <a:lstStyle>
            <a:lvl1pPr>
              <a:buNone/>
              <a:defRPr sz="1200">
                <a:latin typeface="Avenir Book" panose="02000503020000020003" pitchFamily="2" charset="0"/>
              </a:defRPr>
            </a:lvl1pPr>
          </a:lstStyle>
          <a:p>
            <a:endParaRPr lang="en-US" dirty="0"/>
          </a:p>
        </p:txBody>
      </p:sp>
      <p:sp>
        <p:nvSpPr>
          <p:cNvPr id="74" name="Picture Placeholder 72">
            <a:extLst>
              <a:ext uri="{FF2B5EF4-FFF2-40B4-BE49-F238E27FC236}">
                <a16:creationId xmlns:a16="http://schemas.microsoft.com/office/drawing/2014/main" id="{54E14026-D4DC-014C-AE50-7860A005D40E}"/>
              </a:ext>
            </a:extLst>
          </p:cNvPr>
          <p:cNvSpPr>
            <a:spLocks noGrp="1"/>
          </p:cNvSpPr>
          <p:nvPr>
            <p:ph type="pic" sz="quarter" idx="29"/>
          </p:nvPr>
        </p:nvSpPr>
        <p:spPr>
          <a:xfrm>
            <a:off x="2499725" y="908027"/>
            <a:ext cx="1462784" cy="1316920"/>
          </a:xfrm>
          <a:prstGeom prst="rect">
            <a:avLst/>
          </a:prstGeom>
        </p:spPr>
        <p:txBody>
          <a:bodyPr/>
          <a:lstStyle>
            <a:lvl1pPr>
              <a:buNone/>
              <a:defRPr sz="1200">
                <a:latin typeface="Avenir Book" panose="02000503020000020003" pitchFamily="2" charset="0"/>
              </a:defRPr>
            </a:lvl1pPr>
          </a:lstStyle>
          <a:p>
            <a:endParaRPr lang="en-US" dirty="0"/>
          </a:p>
        </p:txBody>
      </p:sp>
      <p:sp>
        <p:nvSpPr>
          <p:cNvPr id="75" name="Picture Placeholder 72">
            <a:extLst>
              <a:ext uri="{FF2B5EF4-FFF2-40B4-BE49-F238E27FC236}">
                <a16:creationId xmlns:a16="http://schemas.microsoft.com/office/drawing/2014/main" id="{063EF7DB-C47E-4547-A788-B41B2C5E43E5}"/>
              </a:ext>
            </a:extLst>
          </p:cNvPr>
          <p:cNvSpPr>
            <a:spLocks noGrp="1"/>
          </p:cNvSpPr>
          <p:nvPr>
            <p:ph type="pic" sz="quarter" idx="30"/>
          </p:nvPr>
        </p:nvSpPr>
        <p:spPr>
          <a:xfrm>
            <a:off x="4416076" y="908027"/>
            <a:ext cx="1462784" cy="1316920"/>
          </a:xfrm>
          <a:prstGeom prst="rect">
            <a:avLst/>
          </a:prstGeom>
        </p:spPr>
        <p:txBody>
          <a:bodyPr/>
          <a:lstStyle>
            <a:lvl1pPr>
              <a:buNone/>
              <a:defRPr sz="1200">
                <a:latin typeface="Avenir Book" panose="02000503020000020003" pitchFamily="2" charset="0"/>
              </a:defRPr>
            </a:lvl1pPr>
          </a:lstStyle>
          <a:p>
            <a:endParaRPr lang="en-US" dirty="0"/>
          </a:p>
        </p:txBody>
      </p:sp>
      <p:sp>
        <p:nvSpPr>
          <p:cNvPr id="76" name="Picture Placeholder 72">
            <a:extLst>
              <a:ext uri="{FF2B5EF4-FFF2-40B4-BE49-F238E27FC236}">
                <a16:creationId xmlns:a16="http://schemas.microsoft.com/office/drawing/2014/main" id="{55A24C82-6ED1-2240-8718-4E79392CCD13}"/>
              </a:ext>
            </a:extLst>
          </p:cNvPr>
          <p:cNvSpPr>
            <a:spLocks noGrp="1"/>
          </p:cNvSpPr>
          <p:nvPr>
            <p:ph type="pic" sz="quarter" idx="31"/>
          </p:nvPr>
        </p:nvSpPr>
        <p:spPr>
          <a:xfrm>
            <a:off x="6332427" y="908027"/>
            <a:ext cx="1462784" cy="1316920"/>
          </a:xfrm>
          <a:prstGeom prst="rect">
            <a:avLst/>
          </a:prstGeom>
        </p:spPr>
        <p:txBody>
          <a:bodyPr/>
          <a:lstStyle>
            <a:lvl1pPr>
              <a:buNone/>
              <a:defRPr sz="1200">
                <a:latin typeface="Avenir Book" panose="02000503020000020003" pitchFamily="2" charset="0"/>
              </a:defRPr>
            </a:lvl1pPr>
          </a:lstStyle>
          <a:p>
            <a:endParaRPr lang="en-US" dirty="0"/>
          </a:p>
        </p:txBody>
      </p:sp>
      <p:sp>
        <p:nvSpPr>
          <p:cNvPr id="77" name="Picture Placeholder 72">
            <a:extLst>
              <a:ext uri="{FF2B5EF4-FFF2-40B4-BE49-F238E27FC236}">
                <a16:creationId xmlns:a16="http://schemas.microsoft.com/office/drawing/2014/main" id="{BDF3E587-FF7F-224F-B2D8-83040B759D90}"/>
              </a:ext>
            </a:extLst>
          </p:cNvPr>
          <p:cNvSpPr>
            <a:spLocks noGrp="1"/>
          </p:cNvSpPr>
          <p:nvPr>
            <p:ph type="pic" sz="quarter" idx="32"/>
          </p:nvPr>
        </p:nvSpPr>
        <p:spPr>
          <a:xfrm>
            <a:off x="8248778" y="908027"/>
            <a:ext cx="1462784" cy="1316920"/>
          </a:xfrm>
          <a:prstGeom prst="rect">
            <a:avLst/>
          </a:prstGeom>
        </p:spPr>
        <p:txBody>
          <a:bodyPr/>
          <a:lstStyle>
            <a:lvl1pPr>
              <a:buNone/>
              <a:defRPr sz="1200">
                <a:latin typeface="Avenir Book" panose="02000503020000020003" pitchFamily="2" charset="0"/>
              </a:defRPr>
            </a:lvl1pPr>
          </a:lstStyle>
          <a:p>
            <a:endParaRPr lang="en-US" dirty="0"/>
          </a:p>
        </p:txBody>
      </p:sp>
      <p:sp>
        <p:nvSpPr>
          <p:cNvPr id="78" name="Picture Placeholder 72">
            <a:extLst>
              <a:ext uri="{FF2B5EF4-FFF2-40B4-BE49-F238E27FC236}">
                <a16:creationId xmlns:a16="http://schemas.microsoft.com/office/drawing/2014/main" id="{53CD9C6B-D314-C145-8154-4C022A307379}"/>
              </a:ext>
            </a:extLst>
          </p:cNvPr>
          <p:cNvSpPr>
            <a:spLocks noGrp="1"/>
          </p:cNvSpPr>
          <p:nvPr>
            <p:ph type="pic" sz="quarter" idx="33"/>
          </p:nvPr>
        </p:nvSpPr>
        <p:spPr>
          <a:xfrm>
            <a:off x="10165127" y="908027"/>
            <a:ext cx="1462784" cy="1316920"/>
          </a:xfrm>
          <a:prstGeom prst="rect">
            <a:avLst/>
          </a:prstGeom>
        </p:spPr>
        <p:txBody>
          <a:bodyPr/>
          <a:lstStyle>
            <a:lvl1pPr>
              <a:buNone/>
              <a:defRPr sz="1200">
                <a:latin typeface="Avenir Book" panose="02000503020000020003" pitchFamily="2" charset="0"/>
              </a:defRPr>
            </a:lvl1pPr>
          </a:lstStyle>
          <a:p>
            <a:endParaRPr lang="en-US" dirty="0"/>
          </a:p>
        </p:txBody>
      </p:sp>
      <p:sp>
        <p:nvSpPr>
          <p:cNvPr id="79" name="Picture Placeholder 72">
            <a:extLst>
              <a:ext uri="{FF2B5EF4-FFF2-40B4-BE49-F238E27FC236}">
                <a16:creationId xmlns:a16="http://schemas.microsoft.com/office/drawing/2014/main" id="{EBAB0001-9A29-2940-96FC-158FCD2A85DA}"/>
              </a:ext>
            </a:extLst>
          </p:cNvPr>
          <p:cNvSpPr>
            <a:spLocks noGrp="1"/>
          </p:cNvSpPr>
          <p:nvPr>
            <p:ph type="pic" sz="quarter" idx="34"/>
          </p:nvPr>
        </p:nvSpPr>
        <p:spPr>
          <a:xfrm>
            <a:off x="552485" y="2926645"/>
            <a:ext cx="1462784" cy="1316920"/>
          </a:xfrm>
          <a:prstGeom prst="rect">
            <a:avLst/>
          </a:prstGeom>
        </p:spPr>
        <p:txBody>
          <a:bodyPr/>
          <a:lstStyle>
            <a:lvl1pPr>
              <a:buNone/>
              <a:defRPr sz="1200">
                <a:latin typeface="Avenir Book" panose="02000503020000020003" pitchFamily="2" charset="0"/>
              </a:defRPr>
            </a:lvl1pPr>
          </a:lstStyle>
          <a:p>
            <a:endParaRPr lang="en-US" dirty="0"/>
          </a:p>
        </p:txBody>
      </p:sp>
      <p:sp>
        <p:nvSpPr>
          <p:cNvPr id="80" name="Picture Placeholder 72">
            <a:extLst>
              <a:ext uri="{FF2B5EF4-FFF2-40B4-BE49-F238E27FC236}">
                <a16:creationId xmlns:a16="http://schemas.microsoft.com/office/drawing/2014/main" id="{03B080CC-4D2A-F54D-A555-AC9938663AC5}"/>
              </a:ext>
            </a:extLst>
          </p:cNvPr>
          <p:cNvSpPr>
            <a:spLocks noGrp="1"/>
          </p:cNvSpPr>
          <p:nvPr>
            <p:ph type="pic" sz="quarter" idx="35"/>
          </p:nvPr>
        </p:nvSpPr>
        <p:spPr>
          <a:xfrm>
            <a:off x="2468836" y="2926645"/>
            <a:ext cx="1462784" cy="1316920"/>
          </a:xfrm>
          <a:prstGeom prst="rect">
            <a:avLst/>
          </a:prstGeom>
        </p:spPr>
        <p:txBody>
          <a:bodyPr/>
          <a:lstStyle>
            <a:lvl1pPr>
              <a:buNone/>
              <a:defRPr sz="1200">
                <a:latin typeface="Avenir Book" panose="02000503020000020003" pitchFamily="2" charset="0"/>
              </a:defRPr>
            </a:lvl1pPr>
          </a:lstStyle>
          <a:p>
            <a:endParaRPr lang="en-US" dirty="0"/>
          </a:p>
        </p:txBody>
      </p:sp>
      <p:sp>
        <p:nvSpPr>
          <p:cNvPr id="81" name="Picture Placeholder 72">
            <a:extLst>
              <a:ext uri="{FF2B5EF4-FFF2-40B4-BE49-F238E27FC236}">
                <a16:creationId xmlns:a16="http://schemas.microsoft.com/office/drawing/2014/main" id="{F95D6636-D544-EA45-A29A-D9A849C052EE}"/>
              </a:ext>
            </a:extLst>
          </p:cNvPr>
          <p:cNvSpPr>
            <a:spLocks noGrp="1"/>
          </p:cNvSpPr>
          <p:nvPr>
            <p:ph type="pic" sz="quarter" idx="36"/>
          </p:nvPr>
        </p:nvSpPr>
        <p:spPr>
          <a:xfrm>
            <a:off x="4385187" y="2926645"/>
            <a:ext cx="1462784" cy="1316920"/>
          </a:xfrm>
          <a:prstGeom prst="rect">
            <a:avLst/>
          </a:prstGeom>
        </p:spPr>
        <p:txBody>
          <a:bodyPr/>
          <a:lstStyle>
            <a:lvl1pPr>
              <a:buNone/>
              <a:defRPr sz="1200">
                <a:latin typeface="Avenir Book" panose="02000503020000020003" pitchFamily="2" charset="0"/>
              </a:defRPr>
            </a:lvl1pPr>
          </a:lstStyle>
          <a:p>
            <a:endParaRPr lang="en-US" dirty="0"/>
          </a:p>
        </p:txBody>
      </p:sp>
      <p:sp>
        <p:nvSpPr>
          <p:cNvPr id="82" name="Picture Placeholder 72">
            <a:extLst>
              <a:ext uri="{FF2B5EF4-FFF2-40B4-BE49-F238E27FC236}">
                <a16:creationId xmlns:a16="http://schemas.microsoft.com/office/drawing/2014/main" id="{7AB89A9B-66EA-0D49-B02A-B77861C4CA6E}"/>
              </a:ext>
            </a:extLst>
          </p:cNvPr>
          <p:cNvSpPr>
            <a:spLocks noGrp="1"/>
          </p:cNvSpPr>
          <p:nvPr>
            <p:ph type="pic" sz="quarter" idx="37"/>
          </p:nvPr>
        </p:nvSpPr>
        <p:spPr>
          <a:xfrm>
            <a:off x="6301538" y="2926645"/>
            <a:ext cx="1462784" cy="1316920"/>
          </a:xfrm>
          <a:prstGeom prst="rect">
            <a:avLst/>
          </a:prstGeom>
        </p:spPr>
        <p:txBody>
          <a:bodyPr/>
          <a:lstStyle>
            <a:lvl1pPr>
              <a:buNone/>
              <a:defRPr sz="1200">
                <a:latin typeface="Avenir Book" panose="02000503020000020003" pitchFamily="2" charset="0"/>
              </a:defRPr>
            </a:lvl1pPr>
          </a:lstStyle>
          <a:p>
            <a:endParaRPr lang="en-US" dirty="0"/>
          </a:p>
        </p:txBody>
      </p:sp>
      <p:sp>
        <p:nvSpPr>
          <p:cNvPr id="83" name="Picture Placeholder 72">
            <a:extLst>
              <a:ext uri="{FF2B5EF4-FFF2-40B4-BE49-F238E27FC236}">
                <a16:creationId xmlns:a16="http://schemas.microsoft.com/office/drawing/2014/main" id="{CC865F31-D789-2C4E-826F-02754D9F6A3C}"/>
              </a:ext>
            </a:extLst>
          </p:cNvPr>
          <p:cNvSpPr>
            <a:spLocks noGrp="1"/>
          </p:cNvSpPr>
          <p:nvPr>
            <p:ph type="pic" sz="quarter" idx="38"/>
          </p:nvPr>
        </p:nvSpPr>
        <p:spPr>
          <a:xfrm>
            <a:off x="8217889" y="2926645"/>
            <a:ext cx="1462784" cy="1316920"/>
          </a:xfrm>
          <a:prstGeom prst="rect">
            <a:avLst/>
          </a:prstGeom>
        </p:spPr>
        <p:txBody>
          <a:bodyPr/>
          <a:lstStyle>
            <a:lvl1pPr>
              <a:buNone/>
              <a:defRPr sz="1200">
                <a:latin typeface="Avenir Book" panose="02000503020000020003" pitchFamily="2" charset="0"/>
              </a:defRPr>
            </a:lvl1pPr>
          </a:lstStyle>
          <a:p>
            <a:endParaRPr lang="en-US" dirty="0"/>
          </a:p>
        </p:txBody>
      </p:sp>
      <p:sp>
        <p:nvSpPr>
          <p:cNvPr id="84" name="Picture Placeholder 72">
            <a:extLst>
              <a:ext uri="{FF2B5EF4-FFF2-40B4-BE49-F238E27FC236}">
                <a16:creationId xmlns:a16="http://schemas.microsoft.com/office/drawing/2014/main" id="{335CB6EE-81E6-984C-885A-4AC23D86E87A}"/>
              </a:ext>
            </a:extLst>
          </p:cNvPr>
          <p:cNvSpPr>
            <a:spLocks noGrp="1"/>
          </p:cNvSpPr>
          <p:nvPr>
            <p:ph type="pic" sz="quarter" idx="39"/>
          </p:nvPr>
        </p:nvSpPr>
        <p:spPr>
          <a:xfrm>
            <a:off x="10134238" y="2926645"/>
            <a:ext cx="1462784" cy="1316920"/>
          </a:xfrm>
          <a:prstGeom prst="rect">
            <a:avLst/>
          </a:prstGeom>
        </p:spPr>
        <p:txBody>
          <a:bodyPr/>
          <a:lstStyle>
            <a:lvl1pPr>
              <a:buNone/>
              <a:defRPr sz="1200">
                <a:latin typeface="Avenir Book" panose="02000503020000020003" pitchFamily="2" charset="0"/>
              </a:defRPr>
            </a:lvl1pPr>
          </a:lstStyle>
          <a:p>
            <a:endParaRPr lang="en-US" dirty="0"/>
          </a:p>
        </p:txBody>
      </p:sp>
      <p:sp>
        <p:nvSpPr>
          <p:cNvPr id="85" name="Picture Placeholder 72">
            <a:extLst>
              <a:ext uri="{FF2B5EF4-FFF2-40B4-BE49-F238E27FC236}">
                <a16:creationId xmlns:a16="http://schemas.microsoft.com/office/drawing/2014/main" id="{7E7FE43E-FE67-874A-9791-58E0BA792BEE}"/>
              </a:ext>
            </a:extLst>
          </p:cNvPr>
          <p:cNvSpPr>
            <a:spLocks noGrp="1"/>
          </p:cNvSpPr>
          <p:nvPr>
            <p:ph type="pic" sz="quarter" idx="40"/>
          </p:nvPr>
        </p:nvSpPr>
        <p:spPr>
          <a:xfrm>
            <a:off x="541334" y="5027924"/>
            <a:ext cx="1462784" cy="1316920"/>
          </a:xfrm>
          <a:prstGeom prst="rect">
            <a:avLst/>
          </a:prstGeom>
        </p:spPr>
        <p:txBody>
          <a:bodyPr/>
          <a:lstStyle>
            <a:lvl1pPr>
              <a:buNone/>
              <a:defRPr sz="1200">
                <a:latin typeface="Avenir Book" panose="02000503020000020003" pitchFamily="2" charset="0"/>
              </a:defRPr>
            </a:lvl1pPr>
          </a:lstStyle>
          <a:p>
            <a:endParaRPr lang="en-US" dirty="0"/>
          </a:p>
        </p:txBody>
      </p:sp>
      <p:sp>
        <p:nvSpPr>
          <p:cNvPr id="86" name="Picture Placeholder 72">
            <a:extLst>
              <a:ext uri="{FF2B5EF4-FFF2-40B4-BE49-F238E27FC236}">
                <a16:creationId xmlns:a16="http://schemas.microsoft.com/office/drawing/2014/main" id="{8E3382BC-10C5-B749-B639-D59EB3723454}"/>
              </a:ext>
            </a:extLst>
          </p:cNvPr>
          <p:cNvSpPr>
            <a:spLocks noGrp="1"/>
          </p:cNvSpPr>
          <p:nvPr>
            <p:ph type="pic" sz="quarter" idx="41"/>
          </p:nvPr>
        </p:nvSpPr>
        <p:spPr>
          <a:xfrm>
            <a:off x="2457685" y="5027924"/>
            <a:ext cx="1462784" cy="1316920"/>
          </a:xfrm>
          <a:prstGeom prst="rect">
            <a:avLst/>
          </a:prstGeom>
        </p:spPr>
        <p:txBody>
          <a:bodyPr/>
          <a:lstStyle>
            <a:lvl1pPr>
              <a:buNone/>
              <a:defRPr sz="1200">
                <a:latin typeface="Avenir Book" panose="02000503020000020003" pitchFamily="2" charset="0"/>
              </a:defRPr>
            </a:lvl1pPr>
          </a:lstStyle>
          <a:p>
            <a:endParaRPr lang="en-US" dirty="0"/>
          </a:p>
        </p:txBody>
      </p:sp>
      <p:sp>
        <p:nvSpPr>
          <p:cNvPr id="87" name="Picture Placeholder 72">
            <a:extLst>
              <a:ext uri="{FF2B5EF4-FFF2-40B4-BE49-F238E27FC236}">
                <a16:creationId xmlns:a16="http://schemas.microsoft.com/office/drawing/2014/main" id="{ABAC429F-8860-F541-A9D5-367480E18ED8}"/>
              </a:ext>
            </a:extLst>
          </p:cNvPr>
          <p:cNvSpPr>
            <a:spLocks noGrp="1"/>
          </p:cNvSpPr>
          <p:nvPr>
            <p:ph type="pic" sz="quarter" idx="42"/>
          </p:nvPr>
        </p:nvSpPr>
        <p:spPr>
          <a:xfrm>
            <a:off x="4384546" y="5027924"/>
            <a:ext cx="1462784" cy="1316920"/>
          </a:xfrm>
          <a:prstGeom prst="rect">
            <a:avLst/>
          </a:prstGeom>
        </p:spPr>
        <p:txBody>
          <a:bodyPr/>
          <a:lstStyle>
            <a:lvl1pPr>
              <a:buNone/>
              <a:defRPr sz="1200">
                <a:latin typeface="Avenir Book" panose="02000503020000020003" pitchFamily="2" charset="0"/>
              </a:defRPr>
            </a:lvl1pPr>
          </a:lstStyle>
          <a:p>
            <a:endParaRPr lang="en-US" dirty="0"/>
          </a:p>
        </p:txBody>
      </p:sp>
      <p:sp>
        <p:nvSpPr>
          <p:cNvPr id="88" name="Picture Placeholder 72">
            <a:extLst>
              <a:ext uri="{FF2B5EF4-FFF2-40B4-BE49-F238E27FC236}">
                <a16:creationId xmlns:a16="http://schemas.microsoft.com/office/drawing/2014/main" id="{D4B49D2E-189A-9D4E-835B-A0E6F0FD1E8E}"/>
              </a:ext>
            </a:extLst>
          </p:cNvPr>
          <p:cNvSpPr>
            <a:spLocks noGrp="1"/>
          </p:cNvSpPr>
          <p:nvPr>
            <p:ph type="pic" sz="quarter" idx="43"/>
          </p:nvPr>
        </p:nvSpPr>
        <p:spPr>
          <a:xfrm>
            <a:off x="6300897" y="5027924"/>
            <a:ext cx="1462784" cy="1316920"/>
          </a:xfrm>
          <a:prstGeom prst="rect">
            <a:avLst/>
          </a:prstGeom>
        </p:spPr>
        <p:txBody>
          <a:bodyPr/>
          <a:lstStyle>
            <a:lvl1pPr>
              <a:buNone/>
              <a:defRPr sz="1200">
                <a:latin typeface="Avenir Book" panose="02000503020000020003" pitchFamily="2" charset="0"/>
              </a:defRPr>
            </a:lvl1pPr>
          </a:lstStyle>
          <a:p>
            <a:endParaRPr lang="en-US" dirty="0"/>
          </a:p>
        </p:txBody>
      </p:sp>
      <p:sp>
        <p:nvSpPr>
          <p:cNvPr id="89" name="Picture Placeholder 72">
            <a:extLst>
              <a:ext uri="{FF2B5EF4-FFF2-40B4-BE49-F238E27FC236}">
                <a16:creationId xmlns:a16="http://schemas.microsoft.com/office/drawing/2014/main" id="{AE6FD623-6775-5142-A5B4-E3C9BF369183}"/>
              </a:ext>
            </a:extLst>
          </p:cNvPr>
          <p:cNvSpPr>
            <a:spLocks noGrp="1"/>
          </p:cNvSpPr>
          <p:nvPr>
            <p:ph type="pic" sz="quarter" idx="44"/>
          </p:nvPr>
        </p:nvSpPr>
        <p:spPr>
          <a:xfrm>
            <a:off x="8227758" y="5027924"/>
            <a:ext cx="1462784" cy="1316920"/>
          </a:xfrm>
          <a:prstGeom prst="rect">
            <a:avLst/>
          </a:prstGeom>
        </p:spPr>
        <p:txBody>
          <a:bodyPr/>
          <a:lstStyle>
            <a:lvl1pPr>
              <a:buNone/>
              <a:defRPr sz="1200">
                <a:latin typeface="Avenir Book" panose="02000503020000020003" pitchFamily="2" charset="0"/>
              </a:defRPr>
            </a:lvl1pPr>
          </a:lstStyle>
          <a:p>
            <a:endParaRPr lang="en-US" dirty="0"/>
          </a:p>
        </p:txBody>
      </p:sp>
      <p:sp>
        <p:nvSpPr>
          <p:cNvPr id="90" name="Picture Placeholder 72">
            <a:extLst>
              <a:ext uri="{FF2B5EF4-FFF2-40B4-BE49-F238E27FC236}">
                <a16:creationId xmlns:a16="http://schemas.microsoft.com/office/drawing/2014/main" id="{01F7117F-970C-4244-846F-EDE2409A6E58}"/>
              </a:ext>
            </a:extLst>
          </p:cNvPr>
          <p:cNvSpPr>
            <a:spLocks noGrp="1"/>
          </p:cNvSpPr>
          <p:nvPr>
            <p:ph type="pic" sz="quarter" idx="45"/>
          </p:nvPr>
        </p:nvSpPr>
        <p:spPr>
          <a:xfrm>
            <a:off x="10144107" y="5027924"/>
            <a:ext cx="1462784" cy="1316920"/>
          </a:xfrm>
          <a:prstGeom prst="rect">
            <a:avLst/>
          </a:prstGeom>
        </p:spPr>
        <p:txBody>
          <a:bodyPr/>
          <a:lstStyle>
            <a:lvl1pPr>
              <a:buNone/>
              <a:defRPr sz="1200">
                <a:latin typeface="Avenir Book" panose="02000503020000020003" pitchFamily="2" charset="0"/>
              </a:defRPr>
            </a:lvl1pPr>
          </a:lstStyle>
          <a:p>
            <a:endParaRPr lang="en-US" dirty="0"/>
          </a:p>
        </p:txBody>
      </p:sp>
      <p:sp>
        <p:nvSpPr>
          <p:cNvPr id="67" name="Text Placeholder 48">
            <a:extLst>
              <a:ext uri="{FF2B5EF4-FFF2-40B4-BE49-F238E27FC236}">
                <a16:creationId xmlns:a16="http://schemas.microsoft.com/office/drawing/2014/main" id="{EF4E3A8B-D62D-6B45-8CBA-374D0A8F85F4}"/>
              </a:ext>
            </a:extLst>
          </p:cNvPr>
          <p:cNvSpPr>
            <a:spLocks noGrp="1"/>
          </p:cNvSpPr>
          <p:nvPr>
            <p:ph type="body" sz="quarter" idx="46"/>
          </p:nvPr>
        </p:nvSpPr>
        <p:spPr>
          <a:xfrm>
            <a:off x="1689315" y="2070860"/>
            <a:ext cx="350743" cy="261973"/>
          </a:xfrm>
          <a:prstGeom prst="rect">
            <a:avLst/>
          </a:prstGeom>
        </p:spPr>
        <p:txBody>
          <a:bodyPr lIns="0" tIns="0" rIns="0" bIns="0" anchor="ctr"/>
          <a:lstStyle>
            <a:lvl1pPr algn="ct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68" name="Text Placeholder 48">
            <a:extLst>
              <a:ext uri="{FF2B5EF4-FFF2-40B4-BE49-F238E27FC236}">
                <a16:creationId xmlns:a16="http://schemas.microsoft.com/office/drawing/2014/main" id="{4F833E65-B624-1A4D-ADFE-FF5197B13A44}"/>
              </a:ext>
            </a:extLst>
          </p:cNvPr>
          <p:cNvSpPr>
            <a:spLocks noGrp="1"/>
          </p:cNvSpPr>
          <p:nvPr>
            <p:ph type="body" sz="quarter" idx="47"/>
          </p:nvPr>
        </p:nvSpPr>
        <p:spPr>
          <a:xfrm>
            <a:off x="3629495" y="2070860"/>
            <a:ext cx="350743" cy="261973"/>
          </a:xfrm>
          <a:prstGeom prst="rect">
            <a:avLst/>
          </a:prstGeom>
        </p:spPr>
        <p:txBody>
          <a:bodyPr lIns="0" tIns="0" rIns="0" bIns="0" anchor="ctr"/>
          <a:lstStyle>
            <a:lvl1pPr algn="ct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69" name="Text Placeholder 48">
            <a:extLst>
              <a:ext uri="{FF2B5EF4-FFF2-40B4-BE49-F238E27FC236}">
                <a16:creationId xmlns:a16="http://schemas.microsoft.com/office/drawing/2014/main" id="{D816CDFD-7B2E-4D45-B8D2-058A864151FB}"/>
              </a:ext>
            </a:extLst>
          </p:cNvPr>
          <p:cNvSpPr>
            <a:spLocks noGrp="1"/>
          </p:cNvSpPr>
          <p:nvPr>
            <p:ph type="body" sz="quarter" idx="48"/>
          </p:nvPr>
        </p:nvSpPr>
        <p:spPr>
          <a:xfrm>
            <a:off x="5533047" y="2070860"/>
            <a:ext cx="350743" cy="261973"/>
          </a:xfrm>
          <a:prstGeom prst="rect">
            <a:avLst/>
          </a:prstGeom>
        </p:spPr>
        <p:txBody>
          <a:bodyPr lIns="0" tIns="0" rIns="0" bIns="0" anchor="ctr"/>
          <a:lstStyle>
            <a:lvl1pPr algn="ct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70" name="Text Placeholder 48">
            <a:extLst>
              <a:ext uri="{FF2B5EF4-FFF2-40B4-BE49-F238E27FC236}">
                <a16:creationId xmlns:a16="http://schemas.microsoft.com/office/drawing/2014/main" id="{7E78567F-8593-B34A-AF1B-EC3180B1D9E8}"/>
              </a:ext>
            </a:extLst>
          </p:cNvPr>
          <p:cNvSpPr>
            <a:spLocks noGrp="1"/>
          </p:cNvSpPr>
          <p:nvPr>
            <p:ph type="body" sz="quarter" idx="49"/>
          </p:nvPr>
        </p:nvSpPr>
        <p:spPr>
          <a:xfrm>
            <a:off x="7458390" y="2070860"/>
            <a:ext cx="350743" cy="261973"/>
          </a:xfrm>
          <a:prstGeom prst="rect">
            <a:avLst/>
          </a:prstGeom>
        </p:spPr>
        <p:txBody>
          <a:bodyPr lIns="0" tIns="0" rIns="0" bIns="0" anchor="ctr"/>
          <a:lstStyle>
            <a:lvl1pPr algn="ct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71" name="Text Placeholder 48">
            <a:extLst>
              <a:ext uri="{FF2B5EF4-FFF2-40B4-BE49-F238E27FC236}">
                <a16:creationId xmlns:a16="http://schemas.microsoft.com/office/drawing/2014/main" id="{E5D4A581-67B2-5E40-A757-53284966771B}"/>
              </a:ext>
            </a:extLst>
          </p:cNvPr>
          <p:cNvSpPr>
            <a:spLocks noGrp="1"/>
          </p:cNvSpPr>
          <p:nvPr>
            <p:ph type="body" sz="quarter" idx="50"/>
          </p:nvPr>
        </p:nvSpPr>
        <p:spPr>
          <a:xfrm>
            <a:off x="9386376" y="2070860"/>
            <a:ext cx="350743" cy="261973"/>
          </a:xfrm>
          <a:prstGeom prst="rect">
            <a:avLst/>
          </a:prstGeom>
        </p:spPr>
        <p:txBody>
          <a:bodyPr lIns="0" tIns="0" rIns="0" bIns="0" anchor="ctr"/>
          <a:lstStyle>
            <a:lvl1pPr algn="ct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72" name="Text Placeholder 48">
            <a:extLst>
              <a:ext uri="{FF2B5EF4-FFF2-40B4-BE49-F238E27FC236}">
                <a16:creationId xmlns:a16="http://schemas.microsoft.com/office/drawing/2014/main" id="{CE8AF675-129B-2944-847C-9ADA896B3169}"/>
              </a:ext>
            </a:extLst>
          </p:cNvPr>
          <p:cNvSpPr>
            <a:spLocks noGrp="1"/>
          </p:cNvSpPr>
          <p:nvPr>
            <p:ph type="body" sz="quarter" idx="51"/>
          </p:nvPr>
        </p:nvSpPr>
        <p:spPr>
          <a:xfrm>
            <a:off x="11297365" y="2070860"/>
            <a:ext cx="350743" cy="261973"/>
          </a:xfrm>
          <a:prstGeom prst="rect">
            <a:avLst/>
          </a:prstGeom>
        </p:spPr>
        <p:txBody>
          <a:bodyPr lIns="0" tIns="0" rIns="0" bIns="0" anchor="ctr"/>
          <a:lstStyle>
            <a:lvl1pPr algn="ct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91" name="Text Placeholder 48">
            <a:extLst>
              <a:ext uri="{FF2B5EF4-FFF2-40B4-BE49-F238E27FC236}">
                <a16:creationId xmlns:a16="http://schemas.microsoft.com/office/drawing/2014/main" id="{FF566BBB-9B1E-9043-A92A-4FC1994D7086}"/>
              </a:ext>
            </a:extLst>
          </p:cNvPr>
          <p:cNvSpPr>
            <a:spLocks noGrp="1"/>
          </p:cNvSpPr>
          <p:nvPr>
            <p:ph type="body" sz="quarter" idx="52"/>
          </p:nvPr>
        </p:nvSpPr>
        <p:spPr>
          <a:xfrm>
            <a:off x="1669118" y="4151340"/>
            <a:ext cx="350743" cy="261973"/>
          </a:xfrm>
          <a:prstGeom prst="rect">
            <a:avLst/>
          </a:prstGeom>
        </p:spPr>
        <p:txBody>
          <a:bodyPr lIns="0" tIns="0" rIns="0" bIns="0" anchor="ctr"/>
          <a:lstStyle>
            <a:lvl1pPr algn="ct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92" name="Text Placeholder 48">
            <a:extLst>
              <a:ext uri="{FF2B5EF4-FFF2-40B4-BE49-F238E27FC236}">
                <a16:creationId xmlns:a16="http://schemas.microsoft.com/office/drawing/2014/main" id="{A97A0C96-998F-2F47-A254-34CAB59682B9}"/>
              </a:ext>
            </a:extLst>
          </p:cNvPr>
          <p:cNvSpPr>
            <a:spLocks noGrp="1"/>
          </p:cNvSpPr>
          <p:nvPr>
            <p:ph type="body" sz="quarter" idx="53"/>
          </p:nvPr>
        </p:nvSpPr>
        <p:spPr>
          <a:xfrm>
            <a:off x="3609298" y="4151340"/>
            <a:ext cx="350743" cy="261973"/>
          </a:xfrm>
          <a:prstGeom prst="rect">
            <a:avLst/>
          </a:prstGeom>
        </p:spPr>
        <p:txBody>
          <a:bodyPr lIns="0" tIns="0" rIns="0" bIns="0" anchor="ctr"/>
          <a:lstStyle>
            <a:lvl1pPr algn="ct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93" name="Text Placeholder 48">
            <a:extLst>
              <a:ext uri="{FF2B5EF4-FFF2-40B4-BE49-F238E27FC236}">
                <a16:creationId xmlns:a16="http://schemas.microsoft.com/office/drawing/2014/main" id="{D9D00FBD-3CD7-1641-B43E-98EE4B12E337}"/>
              </a:ext>
            </a:extLst>
          </p:cNvPr>
          <p:cNvSpPr>
            <a:spLocks noGrp="1"/>
          </p:cNvSpPr>
          <p:nvPr>
            <p:ph type="body" sz="quarter" idx="54"/>
          </p:nvPr>
        </p:nvSpPr>
        <p:spPr>
          <a:xfrm>
            <a:off x="5512850" y="4151340"/>
            <a:ext cx="350743" cy="261973"/>
          </a:xfrm>
          <a:prstGeom prst="rect">
            <a:avLst/>
          </a:prstGeom>
        </p:spPr>
        <p:txBody>
          <a:bodyPr lIns="0" tIns="0" rIns="0" bIns="0" anchor="ctr"/>
          <a:lstStyle>
            <a:lvl1pPr algn="ct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94" name="Text Placeholder 48">
            <a:extLst>
              <a:ext uri="{FF2B5EF4-FFF2-40B4-BE49-F238E27FC236}">
                <a16:creationId xmlns:a16="http://schemas.microsoft.com/office/drawing/2014/main" id="{58AB608E-80CC-EE42-8282-19E58AF1ED42}"/>
              </a:ext>
            </a:extLst>
          </p:cNvPr>
          <p:cNvSpPr>
            <a:spLocks noGrp="1"/>
          </p:cNvSpPr>
          <p:nvPr>
            <p:ph type="body" sz="quarter" idx="55"/>
          </p:nvPr>
        </p:nvSpPr>
        <p:spPr>
          <a:xfrm>
            <a:off x="7438193" y="4151340"/>
            <a:ext cx="350743" cy="261973"/>
          </a:xfrm>
          <a:prstGeom prst="rect">
            <a:avLst/>
          </a:prstGeom>
        </p:spPr>
        <p:txBody>
          <a:bodyPr lIns="0" tIns="0" rIns="0" bIns="0" anchor="ctr"/>
          <a:lstStyle>
            <a:lvl1pPr algn="ct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95" name="Text Placeholder 48">
            <a:extLst>
              <a:ext uri="{FF2B5EF4-FFF2-40B4-BE49-F238E27FC236}">
                <a16:creationId xmlns:a16="http://schemas.microsoft.com/office/drawing/2014/main" id="{E0DBFECB-708A-6646-9290-D20696EBBC3F}"/>
              </a:ext>
            </a:extLst>
          </p:cNvPr>
          <p:cNvSpPr>
            <a:spLocks noGrp="1"/>
          </p:cNvSpPr>
          <p:nvPr>
            <p:ph type="body" sz="quarter" idx="56"/>
          </p:nvPr>
        </p:nvSpPr>
        <p:spPr>
          <a:xfrm>
            <a:off x="9366179" y="4151340"/>
            <a:ext cx="350743" cy="261973"/>
          </a:xfrm>
          <a:prstGeom prst="rect">
            <a:avLst/>
          </a:prstGeom>
        </p:spPr>
        <p:txBody>
          <a:bodyPr lIns="0" tIns="0" rIns="0" bIns="0" anchor="ctr"/>
          <a:lstStyle>
            <a:lvl1pPr algn="ct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96" name="Text Placeholder 48">
            <a:extLst>
              <a:ext uri="{FF2B5EF4-FFF2-40B4-BE49-F238E27FC236}">
                <a16:creationId xmlns:a16="http://schemas.microsoft.com/office/drawing/2014/main" id="{99E92923-6377-AF47-906B-FD5C6E644E68}"/>
              </a:ext>
            </a:extLst>
          </p:cNvPr>
          <p:cNvSpPr>
            <a:spLocks noGrp="1"/>
          </p:cNvSpPr>
          <p:nvPr>
            <p:ph type="body" sz="quarter" idx="57"/>
          </p:nvPr>
        </p:nvSpPr>
        <p:spPr>
          <a:xfrm>
            <a:off x="11277168" y="4151340"/>
            <a:ext cx="350743" cy="261973"/>
          </a:xfrm>
          <a:prstGeom prst="rect">
            <a:avLst/>
          </a:prstGeom>
        </p:spPr>
        <p:txBody>
          <a:bodyPr lIns="0" tIns="0" rIns="0" bIns="0" anchor="ctr"/>
          <a:lstStyle>
            <a:lvl1pPr algn="ct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97" name="Text Placeholder 48">
            <a:extLst>
              <a:ext uri="{FF2B5EF4-FFF2-40B4-BE49-F238E27FC236}">
                <a16:creationId xmlns:a16="http://schemas.microsoft.com/office/drawing/2014/main" id="{20F2260F-E09F-AB44-A8B6-D4190A82AD0C}"/>
              </a:ext>
            </a:extLst>
          </p:cNvPr>
          <p:cNvSpPr>
            <a:spLocks noGrp="1"/>
          </p:cNvSpPr>
          <p:nvPr>
            <p:ph type="body" sz="quarter" idx="58"/>
          </p:nvPr>
        </p:nvSpPr>
        <p:spPr>
          <a:xfrm>
            <a:off x="1669118" y="6262023"/>
            <a:ext cx="350743" cy="261973"/>
          </a:xfrm>
          <a:prstGeom prst="rect">
            <a:avLst/>
          </a:prstGeom>
        </p:spPr>
        <p:txBody>
          <a:bodyPr lIns="0" tIns="0" rIns="0" bIns="0" anchor="ctr"/>
          <a:lstStyle>
            <a:lvl1pPr algn="ct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98" name="Text Placeholder 48">
            <a:extLst>
              <a:ext uri="{FF2B5EF4-FFF2-40B4-BE49-F238E27FC236}">
                <a16:creationId xmlns:a16="http://schemas.microsoft.com/office/drawing/2014/main" id="{39F59DE8-997D-DB46-AB44-95272533C1FC}"/>
              </a:ext>
            </a:extLst>
          </p:cNvPr>
          <p:cNvSpPr>
            <a:spLocks noGrp="1"/>
          </p:cNvSpPr>
          <p:nvPr>
            <p:ph type="body" sz="quarter" idx="59"/>
          </p:nvPr>
        </p:nvSpPr>
        <p:spPr>
          <a:xfrm>
            <a:off x="3609298" y="6262023"/>
            <a:ext cx="350743" cy="261973"/>
          </a:xfrm>
          <a:prstGeom prst="rect">
            <a:avLst/>
          </a:prstGeom>
        </p:spPr>
        <p:txBody>
          <a:bodyPr lIns="0" tIns="0" rIns="0" bIns="0" anchor="ctr"/>
          <a:lstStyle>
            <a:lvl1pPr algn="ct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99" name="Text Placeholder 48">
            <a:extLst>
              <a:ext uri="{FF2B5EF4-FFF2-40B4-BE49-F238E27FC236}">
                <a16:creationId xmlns:a16="http://schemas.microsoft.com/office/drawing/2014/main" id="{FB41A067-B610-9643-B134-41080582C665}"/>
              </a:ext>
            </a:extLst>
          </p:cNvPr>
          <p:cNvSpPr>
            <a:spLocks noGrp="1"/>
          </p:cNvSpPr>
          <p:nvPr>
            <p:ph type="body" sz="quarter" idx="60"/>
          </p:nvPr>
        </p:nvSpPr>
        <p:spPr>
          <a:xfrm>
            <a:off x="5512850" y="6262023"/>
            <a:ext cx="350743" cy="261973"/>
          </a:xfrm>
          <a:prstGeom prst="rect">
            <a:avLst/>
          </a:prstGeom>
        </p:spPr>
        <p:txBody>
          <a:bodyPr lIns="0" tIns="0" rIns="0" bIns="0" anchor="ctr"/>
          <a:lstStyle>
            <a:lvl1pPr algn="ct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100" name="Text Placeholder 48">
            <a:extLst>
              <a:ext uri="{FF2B5EF4-FFF2-40B4-BE49-F238E27FC236}">
                <a16:creationId xmlns:a16="http://schemas.microsoft.com/office/drawing/2014/main" id="{4335CCC1-8B72-7B44-9688-B4ADB5CE651D}"/>
              </a:ext>
            </a:extLst>
          </p:cNvPr>
          <p:cNvSpPr>
            <a:spLocks noGrp="1"/>
          </p:cNvSpPr>
          <p:nvPr>
            <p:ph type="body" sz="quarter" idx="61"/>
          </p:nvPr>
        </p:nvSpPr>
        <p:spPr>
          <a:xfrm>
            <a:off x="7438193" y="6262023"/>
            <a:ext cx="350743" cy="261973"/>
          </a:xfrm>
          <a:prstGeom prst="rect">
            <a:avLst/>
          </a:prstGeom>
        </p:spPr>
        <p:txBody>
          <a:bodyPr lIns="0" tIns="0" rIns="0" bIns="0" anchor="ctr"/>
          <a:lstStyle>
            <a:lvl1pPr algn="ct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101" name="Text Placeholder 48">
            <a:extLst>
              <a:ext uri="{FF2B5EF4-FFF2-40B4-BE49-F238E27FC236}">
                <a16:creationId xmlns:a16="http://schemas.microsoft.com/office/drawing/2014/main" id="{48D18621-3517-A240-913C-28E93A64BEB2}"/>
              </a:ext>
            </a:extLst>
          </p:cNvPr>
          <p:cNvSpPr>
            <a:spLocks noGrp="1"/>
          </p:cNvSpPr>
          <p:nvPr>
            <p:ph type="body" sz="quarter" idx="62"/>
          </p:nvPr>
        </p:nvSpPr>
        <p:spPr>
          <a:xfrm>
            <a:off x="9366179" y="6262023"/>
            <a:ext cx="350743" cy="261973"/>
          </a:xfrm>
          <a:prstGeom prst="rect">
            <a:avLst/>
          </a:prstGeom>
        </p:spPr>
        <p:txBody>
          <a:bodyPr lIns="0" tIns="0" rIns="0" bIns="0" anchor="ctr"/>
          <a:lstStyle>
            <a:lvl1pPr algn="ct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102" name="Text Placeholder 48">
            <a:extLst>
              <a:ext uri="{FF2B5EF4-FFF2-40B4-BE49-F238E27FC236}">
                <a16:creationId xmlns:a16="http://schemas.microsoft.com/office/drawing/2014/main" id="{BB6532A6-9634-6C4C-B4E0-19C96FF50D4B}"/>
              </a:ext>
            </a:extLst>
          </p:cNvPr>
          <p:cNvSpPr>
            <a:spLocks noGrp="1"/>
          </p:cNvSpPr>
          <p:nvPr>
            <p:ph type="body" sz="quarter" idx="63"/>
          </p:nvPr>
        </p:nvSpPr>
        <p:spPr>
          <a:xfrm>
            <a:off x="11277168" y="6262023"/>
            <a:ext cx="350743" cy="261973"/>
          </a:xfrm>
          <a:prstGeom prst="rect">
            <a:avLst/>
          </a:prstGeom>
        </p:spPr>
        <p:txBody>
          <a:bodyPr lIns="0" tIns="0" rIns="0" bIns="0" anchor="ctr"/>
          <a:lstStyle>
            <a:lvl1pPr algn="ctr">
              <a:buNone/>
              <a:defRPr kumimoji="0" lang="en-US" sz="900" b="0" i="0" u="none" strike="noStrike" kern="1200" cap="none" spc="0" normalizeH="0" baseline="0" dirty="0">
                <a:ln>
                  <a:noFill/>
                </a:ln>
                <a:solidFill>
                  <a:schemeClr val="tx1"/>
                </a:solidFill>
                <a:effectLst/>
                <a:uLnTx/>
                <a:uFillTx/>
                <a:latin typeface="Avenir Book" panose="02000503020000020003" pitchFamily="2" charset="0"/>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p>
        </p:txBody>
      </p:sp>
      <p:sp>
        <p:nvSpPr>
          <p:cNvPr id="103" name="Rectangle: Rounded Corners 8">
            <a:extLst>
              <a:ext uri="{FF2B5EF4-FFF2-40B4-BE49-F238E27FC236}">
                <a16:creationId xmlns:a16="http://schemas.microsoft.com/office/drawing/2014/main" id="{4D0D538D-7CF6-C643-BD6B-60FE04886FA6}"/>
              </a:ext>
            </a:extLst>
          </p:cNvPr>
          <p:cNvSpPr/>
          <p:nvPr userDrawn="1"/>
        </p:nvSpPr>
        <p:spPr>
          <a:xfrm>
            <a:off x="3320608" y="99327"/>
            <a:ext cx="913230" cy="228036"/>
          </a:xfrm>
          <a:prstGeom prst="roundRect">
            <a:avLst>
              <a:gd name="adj" fmla="val 22557"/>
            </a:avLst>
          </a:prstGeom>
          <a:gradFill>
            <a:gsLst>
              <a:gs pos="100000">
                <a:srgbClr val="FF607F"/>
              </a:gs>
              <a:gs pos="51000">
                <a:srgbClr val="FD034F"/>
              </a:gs>
            </a:gsLst>
            <a:lin ang="16200000" scaled="1"/>
          </a:gra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bg1"/>
                </a:solidFill>
                <a:latin typeface="Avenir Book" panose="02000503020000020003" pitchFamily="2" charset="0"/>
              </a:rPr>
              <a:t>Inherent Risk</a:t>
            </a:r>
          </a:p>
        </p:txBody>
      </p:sp>
      <p:sp>
        <p:nvSpPr>
          <p:cNvPr id="104" name="Rectangle: Rounded Corners 8">
            <a:extLst>
              <a:ext uri="{FF2B5EF4-FFF2-40B4-BE49-F238E27FC236}">
                <a16:creationId xmlns:a16="http://schemas.microsoft.com/office/drawing/2014/main" id="{96DD21E9-B761-9346-A2B6-71AB524A7A5F}"/>
              </a:ext>
            </a:extLst>
          </p:cNvPr>
          <p:cNvSpPr/>
          <p:nvPr userDrawn="1"/>
        </p:nvSpPr>
        <p:spPr>
          <a:xfrm>
            <a:off x="4419801" y="99321"/>
            <a:ext cx="922764" cy="228035"/>
          </a:xfrm>
          <a:prstGeom prst="roundRect">
            <a:avLst>
              <a:gd name="adj" fmla="val 22557"/>
            </a:avLst>
          </a:prstGeom>
          <a:gradFill>
            <a:gsLst>
              <a:gs pos="100000">
                <a:srgbClr val="91C8F2"/>
              </a:gs>
              <a:gs pos="47000">
                <a:srgbClr val="4375FF"/>
              </a:gs>
            </a:gsLst>
            <a:lin ang="16200000" scaled="1"/>
          </a:gra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bg1"/>
                </a:solidFill>
                <a:latin typeface="Avenir Book" panose="02000503020000020003" pitchFamily="2" charset="0"/>
              </a:rPr>
              <a:t>Residual Risk</a:t>
            </a:r>
          </a:p>
        </p:txBody>
      </p:sp>
    </p:spTree>
    <p:extLst>
      <p:ext uri="{BB962C8B-B14F-4D97-AF65-F5344CB8AC3E}">
        <p14:creationId xmlns:p14="http://schemas.microsoft.com/office/powerpoint/2010/main" val="369039946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pic>
        <p:nvPicPr>
          <p:cNvPr id="7" name="Picture 6" descr="Diagram&#10;&#10;Description automatically generated">
            <a:extLst>
              <a:ext uri="{FF2B5EF4-FFF2-40B4-BE49-F238E27FC236}">
                <a16:creationId xmlns:a16="http://schemas.microsoft.com/office/drawing/2014/main" id="{E8FC284A-8275-434F-9526-84F52AF0C180}"/>
              </a:ext>
            </a:extLst>
          </p:cNvPr>
          <p:cNvPicPr>
            <a:picLocks noChangeAspect="1"/>
          </p:cNvPicPr>
          <p:nvPr userDrawn="1"/>
        </p:nvPicPr>
        <p:blipFill>
          <a:blip r:embed="rId2"/>
          <a:stretch>
            <a:fillRect/>
          </a:stretch>
        </p:blipFill>
        <p:spPr>
          <a:xfrm>
            <a:off x="1588439" y="3019957"/>
            <a:ext cx="4002937" cy="2109982"/>
          </a:xfrm>
          <a:prstGeom prst="rect">
            <a:avLst/>
          </a:prstGeom>
        </p:spPr>
      </p:pic>
      <p:pic>
        <p:nvPicPr>
          <p:cNvPr id="9" name="Picture 8" descr="Diagram&#10;&#10;Description automatically generated">
            <a:extLst>
              <a:ext uri="{FF2B5EF4-FFF2-40B4-BE49-F238E27FC236}">
                <a16:creationId xmlns:a16="http://schemas.microsoft.com/office/drawing/2014/main" id="{174AFC10-8A4C-9D4B-9A51-0BB6B4E010A0}"/>
              </a:ext>
            </a:extLst>
          </p:cNvPr>
          <p:cNvPicPr>
            <a:picLocks noChangeAspect="1"/>
          </p:cNvPicPr>
          <p:nvPr userDrawn="1"/>
        </p:nvPicPr>
        <p:blipFill>
          <a:blip r:embed="rId3"/>
          <a:stretch>
            <a:fillRect/>
          </a:stretch>
        </p:blipFill>
        <p:spPr>
          <a:xfrm>
            <a:off x="5928308" y="3019957"/>
            <a:ext cx="5217556" cy="2760910"/>
          </a:xfrm>
          <a:prstGeom prst="rect">
            <a:avLst/>
          </a:prstGeom>
        </p:spPr>
      </p:pic>
      <p:sp>
        <p:nvSpPr>
          <p:cNvPr id="10" name="Rectangle 9">
            <a:extLst>
              <a:ext uri="{FF2B5EF4-FFF2-40B4-BE49-F238E27FC236}">
                <a16:creationId xmlns:a16="http://schemas.microsoft.com/office/drawing/2014/main" id="{9D6112A1-C7F1-6448-BE8B-CE6A574696CB}"/>
              </a:ext>
            </a:extLst>
          </p:cNvPr>
          <p:cNvSpPr/>
          <p:nvPr userDrawn="1"/>
        </p:nvSpPr>
        <p:spPr>
          <a:xfrm>
            <a:off x="1525546" y="1077133"/>
            <a:ext cx="8483926" cy="1015663"/>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150" normalizeH="0" baseline="0" noProof="0" dirty="0">
                <a:ln>
                  <a:noFill/>
                </a:ln>
                <a:solidFill>
                  <a:srgbClr val="000000"/>
                </a:solidFill>
                <a:effectLst/>
                <a:uLnTx/>
                <a:uFillTx/>
                <a:latin typeface="Avenir Light" panose="020B0402020203020204" pitchFamily="34" charset="77"/>
                <a:ea typeface="+mn-ea"/>
                <a:cs typeface="+mn-cs"/>
              </a:rPr>
              <a:t>Embed Trainings In Slides</a:t>
            </a:r>
            <a:endParaRPr kumimoji="0" lang="en-US" sz="1800" b="0" i="0" u="none" strike="noStrike" kern="0" cap="none" spc="-150" normalizeH="0" baseline="0" noProof="0" dirty="0">
              <a:ln>
                <a:noFill/>
              </a:ln>
              <a:solidFill>
                <a:srgbClr val="000000"/>
              </a:solidFill>
              <a:effectLst/>
              <a:uLnTx/>
              <a:uFillTx/>
              <a:latin typeface="Avenir Light" panose="020B0402020203020204" pitchFamily="34" charset="77"/>
              <a:ea typeface="+mn-ea"/>
              <a:cs typeface="+mn-cs"/>
            </a:endParaRPr>
          </a:p>
        </p:txBody>
      </p:sp>
    </p:spTree>
    <p:extLst>
      <p:ext uri="{BB962C8B-B14F-4D97-AF65-F5344CB8AC3E}">
        <p14:creationId xmlns:p14="http://schemas.microsoft.com/office/powerpoint/2010/main" val="27546122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pic>
        <p:nvPicPr>
          <p:cNvPr id="4" name="Picture 3" descr="Graphical user interface, text, application, email&#10;&#10;Description automatically generated">
            <a:extLst>
              <a:ext uri="{FF2B5EF4-FFF2-40B4-BE49-F238E27FC236}">
                <a16:creationId xmlns:a16="http://schemas.microsoft.com/office/drawing/2014/main" id="{DC87F99D-3A39-2945-8BA7-EEAF330C8825}"/>
              </a:ext>
            </a:extLst>
          </p:cNvPr>
          <p:cNvPicPr>
            <a:picLocks noChangeAspect="1"/>
          </p:cNvPicPr>
          <p:nvPr userDrawn="1"/>
        </p:nvPicPr>
        <p:blipFill>
          <a:blip r:embed="rId2"/>
          <a:stretch>
            <a:fillRect/>
          </a:stretch>
        </p:blipFill>
        <p:spPr>
          <a:xfrm>
            <a:off x="198865" y="2729802"/>
            <a:ext cx="4061367" cy="3504789"/>
          </a:xfrm>
          <a:prstGeom prst="rect">
            <a:avLst/>
          </a:prstGeom>
        </p:spPr>
      </p:pic>
      <p:pic>
        <p:nvPicPr>
          <p:cNvPr id="12" name="Picture 11" descr="Timeline&#10;&#10;Description automatically generated">
            <a:extLst>
              <a:ext uri="{FF2B5EF4-FFF2-40B4-BE49-F238E27FC236}">
                <a16:creationId xmlns:a16="http://schemas.microsoft.com/office/drawing/2014/main" id="{5E2302F8-A318-5445-9420-F00C7B05C3D9}"/>
              </a:ext>
            </a:extLst>
          </p:cNvPr>
          <p:cNvPicPr>
            <a:picLocks noChangeAspect="1"/>
          </p:cNvPicPr>
          <p:nvPr userDrawn="1"/>
        </p:nvPicPr>
        <p:blipFill>
          <a:blip r:embed="rId3"/>
          <a:stretch>
            <a:fillRect/>
          </a:stretch>
        </p:blipFill>
        <p:spPr>
          <a:xfrm>
            <a:off x="4321475" y="2807294"/>
            <a:ext cx="3834860" cy="2757652"/>
          </a:xfrm>
          <a:prstGeom prst="rect">
            <a:avLst/>
          </a:prstGeom>
        </p:spPr>
      </p:pic>
      <p:pic>
        <p:nvPicPr>
          <p:cNvPr id="15" name="Picture 14" descr="Graphical user interface, text&#10;&#10;Description automatically generated">
            <a:extLst>
              <a:ext uri="{FF2B5EF4-FFF2-40B4-BE49-F238E27FC236}">
                <a16:creationId xmlns:a16="http://schemas.microsoft.com/office/drawing/2014/main" id="{D5DF34AD-E27D-B24B-AC36-F69614090DA1}"/>
              </a:ext>
            </a:extLst>
          </p:cNvPr>
          <p:cNvPicPr>
            <a:picLocks noChangeAspect="1"/>
          </p:cNvPicPr>
          <p:nvPr userDrawn="1"/>
        </p:nvPicPr>
        <p:blipFill>
          <a:blip r:embed="rId4"/>
          <a:stretch>
            <a:fillRect/>
          </a:stretch>
        </p:blipFill>
        <p:spPr>
          <a:xfrm>
            <a:off x="8217578" y="2807294"/>
            <a:ext cx="3531060" cy="2636070"/>
          </a:xfrm>
          <a:prstGeom prst="rect">
            <a:avLst/>
          </a:prstGeom>
        </p:spPr>
      </p:pic>
      <p:sp>
        <p:nvSpPr>
          <p:cNvPr id="16" name="Rectangle 15">
            <a:extLst>
              <a:ext uri="{FF2B5EF4-FFF2-40B4-BE49-F238E27FC236}">
                <a16:creationId xmlns:a16="http://schemas.microsoft.com/office/drawing/2014/main" id="{DE0E9EC7-3672-F547-B12D-3597E3BC29A7}"/>
              </a:ext>
            </a:extLst>
          </p:cNvPr>
          <p:cNvSpPr/>
          <p:nvPr userDrawn="1"/>
        </p:nvSpPr>
        <p:spPr>
          <a:xfrm>
            <a:off x="1525546" y="1077133"/>
            <a:ext cx="8483926" cy="1015663"/>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150" normalizeH="0" baseline="0" noProof="0" dirty="0">
                <a:ln>
                  <a:noFill/>
                </a:ln>
                <a:solidFill>
                  <a:srgbClr val="000000"/>
                </a:solidFill>
                <a:effectLst/>
                <a:uLnTx/>
                <a:uFillTx/>
                <a:latin typeface="Avenir Light" panose="020B0402020203020204" pitchFamily="34" charset="77"/>
                <a:ea typeface="+mn-ea"/>
                <a:cs typeface="+mn-cs"/>
              </a:rPr>
              <a:t>Embed Trainings In Slides</a:t>
            </a:r>
            <a:endParaRPr kumimoji="0" lang="en-US" sz="1800" b="0" i="0" u="none" strike="noStrike" kern="0" cap="none" spc="-150" normalizeH="0" baseline="0" noProof="0" dirty="0">
              <a:ln>
                <a:noFill/>
              </a:ln>
              <a:solidFill>
                <a:srgbClr val="000000"/>
              </a:solidFill>
              <a:effectLst/>
              <a:uLnTx/>
              <a:uFillTx/>
              <a:latin typeface="Avenir Light" panose="020B0402020203020204" pitchFamily="34" charset="77"/>
              <a:ea typeface="+mn-ea"/>
              <a:cs typeface="+mn-cs"/>
            </a:endParaRPr>
          </a:p>
        </p:txBody>
      </p:sp>
    </p:spTree>
    <p:extLst>
      <p:ext uri="{BB962C8B-B14F-4D97-AF65-F5344CB8AC3E}">
        <p14:creationId xmlns:p14="http://schemas.microsoft.com/office/powerpoint/2010/main" val="14265925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29694E80-D90C-A749-9DE4-0D090BF2A814}"/>
              </a:ext>
            </a:extLst>
          </p:cNvPr>
          <p:cNvGraphicFramePr>
            <a:graphicFrameLocks noGrp="1"/>
          </p:cNvGraphicFramePr>
          <p:nvPr userDrawn="1">
            <p:extLst>
              <p:ext uri="{D42A27DB-BD31-4B8C-83A1-F6EECF244321}">
                <p14:modId xmlns:p14="http://schemas.microsoft.com/office/powerpoint/2010/main" val="312027433"/>
              </p:ext>
            </p:extLst>
          </p:nvPr>
        </p:nvGraphicFramePr>
        <p:xfrm>
          <a:off x="565150" y="2564970"/>
          <a:ext cx="11061700" cy="2972051"/>
        </p:xfrm>
        <a:graphic>
          <a:graphicData uri="http://schemas.openxmlformats.org/drawingml/2006/table">
            <a:tbl>
              <a:tblPr firstRow="1" bandRow="1">
                <a:tableStyleId>{5C22544A-7EE6-4342-B048-85BDC9FD1C3A}</a:tableStyleId>
              </a:tblPr>
              <a:tblGrid>
                <a:gridCol w="5530850">
                  <a:extLst>
                    <a:ext uri="{9D8B030D-6E8A-4147-A177-3AD203B41FA5}">
                      <a16:colId xmlns:a16="http://schemas.microsoft.com/office/drawing/2014/main" val="545452163"/>
                    </a:ext>
                  </a:extLst>
                </a:gridCol>
                <a:gridCol w="5530850">
                  <a:extLst>
                    <a:ext uri="{9D8B030D-6E8A-4147-A177-3AD203B41FA5}">
                      <a16:colId xmlns:a16="http://schemas.microsoft.com/office/drawing/2014/main" val="1890649000"/>
                    </a:ext>
                  </a:extLst>
                </a:gridCol>
              </a:tblGrid>
              <a:tr h="301791">
                <a:tc>
                  <a:txBody>
                    <a:bodyPr/>
                    <a:lstStyle/>
                    <a:p>
                      <a:r>
                        <a:rPr lang="en-US" sz="1200" b="1" dirty="0">
                          <a:solidFill>
                            <a:schemeClr val="tx1">
                              <a:lumMod val="75000"/>
                              <a:lumOff val="25000"/>
                            </a:schemeClr>
                          </a:solidFill>
                          <a:latin typeface="Avenir Book" panose="02000503020000020003" pitchFamily="2" charset="0"/>
                        </a:rPr>
                        <a:t>For: </a:t>
                      </a:r>
                      <a:r>
                        <a:rPr lang="en-US" sz="1200" b="0" i="0" dirty="0">
                          <a:solidFill>
                            <a:schemeClr val="tx1">
                              <a:lumMod val="75000"/>
                              <a:lumOff val="25000"/>
                            </a:schemeClr>
                          </a:solidFill>
                          <a:latin typeface="Avenir Book" panose="02000503020000020003" pitchFamily="2" charset="0"/>
                        </a:rPr>
                        <a:t>[</a:t>
                      </a:r>
                      <a:r>
                        <a:rPr lang="en-US" sz="1200" b="0" i="1" dirty="0">
                          <a:solidFill>
                            <a:schemeClr val="tx1">
                              <a:lumMod val="75000"/>
                              <a:lumOff val="25000"/>
                            </a:schemeClr>
                          </a:solidFill>
                          <a:latin typeface="Avenir Book" panose="02000503020000020003" pitchFamily="2" charset="0"/>
                        </a:rPr>
                        <a:t>target consumers</a:t>
                      </a:r>
                      <a:r>
                        <a:rPr lang="en-US" sz="1200" b="0" i="0" dirty="0">
                          <a:solidFill>
                            <a:schemeClr val="tx1">
                              <a:lumMod val="75000"/>
                              <a:lumOff val="25000"/>
                            </a:schemeClr>
                          </a:solidFill>
                          <a:latin typeface="Avenir Book" panose="02000503020000020003" pitchFamily="2" charset="0"/>
                        </a:rPr>
                        <a:t>]</a:t>
                      </a: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lumMod val="95000"/>
                      </a:schemeClr>
                    </a:solidFill>
                  </a:tcPr>
                </a:tc>
                <a:tc>
                  <a:txBody>
                    <a:bodyPr/>
                    <a:lstStyle/>
                    <a:p>
                      <a:endParaRPr lang="en-US" sz="1200" b="0" i="0" dirty="0">
                        <a:solidFill>
                          <a:schemeClr val="tx1">
                            <a:lumMod val="75000"/>
                            <a:lumOff val="25000"/>
                          </a:schemeClr>
                        </a:solidFill>
                        <a:latin typeface="Avenir Book" panose="02000503020000020003" pitchFamily="2"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870416030"/>
                  </a:ext>
                </a:extLst>
              </a:tr>
              <a:tr h="301791">
                <a:tc>
                  <a:txBody>
                    <a:bodyPr/>
                    <a:lstStyle/>
                    <a:p>
                      <a:r>
                        <a:rPr lang="en-US" sz="1200" b="1" dirty="0">
                          <a:solidFill>
                            <a:schemeClr val="tx1">
                              <a:lumMod val="75000"/>
                              <a:lumOff val="25000"/>
                            </a:schemeClr>
                          </a:solidFill>
                          <a:latin typeface="Avenir Book" panose="02000503020000020003" pitchFamily="2" charset="0"/>
                        </a:rPr>
                        <a:t>Who: </a:t>
                      </a:r>
                      <a:r>
                        <a:rPr lang="en-US" sz="1200" b="0" i="0" dirty="0">
                          <a:solidFill>
                            <a:schemeClr val="tx1">
                              <a:lumMod val="75000"/>
                              <a:lumOff val="25000"/>
                            </a:schemeClr>
                          </a:solidFill>
                          <a:latin typeface="Avenir Book" panose="02000503020000020003" pitchFamily="2" charset="0"/>
                        </a:rPr>
                        <a:t>[</a:t>
                      </a:r>
                      <a:r>
                        <a:rPr lang="en-US" sz="1200" b="0" i="1" dirty="0">
                          <a:solidFill>
                            <a:schemeClr val="tx1">
                              <a:lumMod val="75000"/>
                              <a:lumOff val="25000"/>
                            </a:schemeClr>
                          </a:solidFill>
                          <a:latin typeface="Avenir Book" panose="02000503020000020003" pitchFamily="2" charset="0"/>
                        </a:rPr>
                        <a:t>target consumers’ needs</a:t>
                      </a:r>
                      <a:r>
                        <a:rPr lang="en-US" sz="1200" b="0" i="0" dirty="0">
                          <a:solidFill>
                            <a:schemeClr val="tx1">
                              <a:lumMod val="75000"/>
                              <a:lumOff val="25000"/>
                            </a:schemeClr>
                          </a:solidFill>
                          <a:latin typeface="Avenir Book" panose="02000503020000020003" pitchFamily="2" charset="0"/>
                        </a:rPr>
                        <a:t>]</a:t>
                      </a:r>
                      <a:endParaRPr lang="en-US" sz="1200" b="1" dirty="0">
                        <a:solidFill>
                          <a:schemeClr val="tx1">
                            <a:lumMod val="75000"/>
                            <a:lumOff val="25000"/>
                          </a:schemeClr>
                        </a:solidFill>
                        <a:latin typeface="Avenir Book" panose="02000503020000020003" pitchFamily="2"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lumMod val="95000"/>
                      </a:schemeClr>
                    </a:solidFill>
                  </a:tcPr>
                </a:tc>
                <a:tc>
                  <a:txBody>
                    <a:bodyPr/>
                    <a:lstStyle/>
                    <a:p>
                      <a:endParaRPr lang="en-US" sz="1200" b="0" dirty="0">
                        <a:solidFill>
                          <a:schemeClr val="tx1">
                            <a:lumMod val="75000"/>
                            <a:lumOff val="25000"/>
                          </a:schemeClr>
                        </a:solidFill>
                        <a:latin typeface="Avenir Book" panose="02000503020000020003" pitchFamily="2"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803319732"/>
                  </a:ext>
                </a:extLst>
              </a:tr>
              <a:tr h="301791">
                <a:tc>
                  <a:txBody>
                    <a:bodyPr/>
                    <a:lstStyle/>
                    <a:p>
                      <a:r>
                        <a:rPr lang="en-US" sz="1200" b="1" dirty="0">
                          <a:solidFill>
                            <a:schemeClr val="tx1">
                              <a:lumMod val="75000"/>
                              <a:lumOff val="25000"/>
                            </a:schemeClr>
                          </a:solidFill>
                          <a:latin typeface="Avenir Book" panose="02000503020000020003" pitchFamily="2" charset="0"/>
                        </a:rPr>
                        <a:t>The: </a:t>
                      </a:r>
                      <a:r>
                        <a:rPr lang="en-US" sz="1200" b="0" i="0" dirty="0">
                          <a:solidFill>
                            <a:schemeClr val="tx1">
                              <a:lumMod val="75000"/>
                              <a:lumOff val="25000"/>
                            </a:schemeClr>
                          </a:solidFill>
                          <a:latin typeface="Avenir Book" panose="02000503020000020003" pitchFamily="2" charset="0"/>
                        </a:rPr>
                        <a:t>[</a:t>
                      </a:r>
                      <a:r>
                        <a:rPr lang="en-US" sz="1200" b="0" i="1" dirty="0">
                          <a:solidFill>
                            <a:schemeClr val="tx1">
                              <a:lumMod val="75000"/>
                              <a:lumOff val="25000"/>
                            </a:schemeClr>
                          </a:solidFill>
                          <a:latin typeface="Avenir Book" panose="02000503020000020003" pitchFamily="2" charset="0"/>
                        </a:rPr>
                        <a:t>product</a:t>
                      </a:r>
                      <a:r>
                        <a:rPr lang="en-US" sz="1200" b="0" i="0" dirty="0">
                          <a:solidFill>
                            <a:schemeClr val="tx1">
                              <a:lumMod val="75000"/>
                              <a:lumOff val="25000"/>
                            </a:schemeClr>
                          </a:solidFill>
                          <a:latin typeface="Avenir Book" panose="02000503020000020003" pitchFamily="2" charset="0"/>
                        </a:rPr>
                        <a:t>]</a:t>
                      </a:r>
                      <a:endParaRPr lang="en-US" sz="1200" b="1" dirty="0">
                        <a:solidFill>
                          <a:schemeClr val="tx1">
                            <a:lumMod val="75000"/>
                            <a:lumOff val="25000"/>
                          </a:schemeClr>
                        </a:solidFill>
                        <a:latin typeface="Avenir Book" panose="02000503020000020003" pitchFamily="2"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lumMod val="95000"/>
                      </a:schemeClr>
                    </a:solidFill>
                  </a:tcPr>
                </a:tc>
                <a:tc>
                  <a:txBody>
                    <a:bodyPr/>
                    <a:lstStyle/>
                    <a:p>
                      <a:endParaRPr lang="en-US" sz="1200" b="0" i="1" dirty="0">
                        <a:solidFill>
                          <a:schemeClr val="tx1">
                            <a:lumMod val="75000"/>
                            <a:lumOff val="25000"/>
                          </a:schemeClr>
                        </a:solidFill>
                        <a:latin typeface="Avenir Book" panose="02000503020000020003" pitchFamily="2"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800023906"/>
                  </a:ext>
                </a:extLst>
              </a:tr>
              <a:tr h="301791">
                <a:tc>
                  <a:txBody>
                    <a:bodyPr/>
                    <a:lstStyle/>
                    <a:p>
                      <a:r>
                        <a:rPr lang="en-US" sz="1200" b="1" dirty="0">
                          <a:solidFill>
                            <a:schemeClr val="tx1">
                              <a:lumMod val="75000"/>
                              <a:lumOff val="25000"/>
                            </a:schemeClr>
                          </a:solidFill>
                          <a:latin typeface="Avenir Book" panose="02000503020000020003" pitchFamily="2" charset="0"/>
                        </a:rPr>
                        <a:t>Is a: </a:t>
                      </a:r>
                      <a:r>
                        <a:rPr lang="en-US" sz="1200" b="0" i="0" dirty="0">
                          <a:solidFill>
                            <a:schemeClr val="tx1">
                              <a:lumMod val="75000"/>
                              <a:lumOff val="25000"/>
                            </a:schemeClr>
                          </a:solidFill>
                          <a:latin typeface="Avenir Book" panose="02000503020000020003" pitchFamily="2" charset="0"/>
                        </a:rPr>
                        <a:t>[</a:t>
                      </a:r>
                      <a:r>
                        <a:rPr lang="en-US" sz="1200" b="0" i="1" dirty="0">
                          <a:solidFill>
                            <a:schemeClr val="tx1">
                              <a:lumMod val="75000"/>
                              <a:lumOff val="25000"/>
                            </a:schemeClr>
                          </a:solidFill>
                          <a:latin typeface="Avenir Book" panose="02000503020000020003" pitchFamily="2" charset="0"/>
                        </a:rPr>
                        <a:t>product category</a:t>
                      </a:r>
                      <a:r>
                        <a:rPr lang="en-US" sz="1200" b="0" i="0" dirty="0">
                          <a:solidFill>
                            <a:schemeClr val="tx1">
                              <a:lumMod val="75000"/>
                              <a:lumOff val="25000"/>
                            </a:schemeClr>
                          </a:solidFill>
                          <a:latin typeface="Avenir Book" panose="02000503020000020003" pitchFamily="2" charset="0"/>
                        </a:rPr>
                        <a:t>]</a:t>
                      </a:r>
                      <a:endParaRPr lang="en-US" sz="1200" b="1" dirty="0">
                        <a:solidFill>
                          <a:schemeClr val="tx1">
                            <a:lumMod val="75000"/>
                            <a:lumOff val="25000"/>
                          </a:schemeClr>
                        </a:solidFill>
                        <a:latin typeface="Avenir Book" panose="02000503020000020003" pitchFamily="2"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lumMod val="95000"/>
                      </a:schemeClr>
                    </a:solidFill>
                  </a:tcPr>
                </a:tc>
                <a:tc>
                  <a:txBody>
                    <a:bodyPr/>
                    <a:lstStyle/>
                    <a:p>
                      <a:endParaRPr lang="en-US" sz="1200" b="0" dirty="0">
                        <a:solidFill>
                          <a:schemeClr val="tx1">
                            <a:lumMod val="75000"/>
                            <a:lumOff val="25000"/>
                          </a:schemeClr>
                        </a:solidFill>
                        <a:latin typeface="Avenir Book" panose="02000503020000020003" pitchFamily="2"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4227272986"/>
                  </a:ext>
                </a:extLst>
              </a:tr>
              <a:tr h="3017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olidFill>
                            <a:schemeClr val="tx1">
                              <a:lumMod val="75000"/>
                              <a:lumOff val="25000"/>
                            </a:schemeClr>
                          </a:solidFill>
                          <a:latin typeface="Avenir Book" panose="02000503020000020003" pitchFamily="2" charset="0"/>
                        </a:rPr>
                        <a:t>That: </a:t>
                      </a:r>
                      <a:r>
                        <a:rPr lang="en-US" sz="1200" b="0" i="0" dirty="0">
                          <a:solidFill>
                            <a:schemeClr val="tx1">
                              <a:lumMod val="75000"/>
                              <a:lumOff val="25000"/>
                            </a:schemeClr>
                          </a:solidFill>
                          <a:latin typeface="Avenir Book" panose="02000503020000020003" pitchFamily="2" charset="0"/>
                        </a:rPr>
                        <a:t>[</a:t>
                      </a:r>
                      <a:r>
                        <a:rPr lang="en-US" sz="1200" b="0" i="1" dirty="0">
                          <a:solidFill>
                            <a:schemeClr val="tx1">
                              <a:lumMod val="75000"/>
                              <a:lumOff val="25000"/>
                            </a:schemeClr>
                          </a:solidFill>
                          <a:latin typeface="Avenir Book" panose="02000503020000020003" pitchFamily="2" charset="0"/>
                        </a:rPr>
                        <a:t>product benefit/reason to buy</a:t>
                      </a:r>
                      <a:r>
                        <a:rPr lang="en-US" sz="1200" b="0" i="0" dirty="0">
                          <a:solidFill>
                            <a:schemeClr val="tx1">
                              <a:lumMod val="75000"/>
                              <a:lumOff val="25000"/>
                            </a:schemeClr>
                          </a:solidFill>
                          <a:latin typeface="Avenir Book" panose="02000503020000020003" pitchFamily="2" charset="0"/>
                        </a:rPr>
                        <a:t>]</a:t>
                      </a:r>
                      <a:endParaRPr lang="en-US" sz="1200" b="1" dirty="0">
                        <a:solidFill>
                          <a:schemeClr val="tx1">
                            <a:lumMod val="75000"/>
                            <a:lumOff val="25000"/>
                          </a:schemeClr>
                        </a:solidFill>
                        <a:latin typeface="Avenir Book" panose="02000503020000020003" pitchFamily="2"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lumMod val="95000"/>
                      </a:schemeClr>
                    </a:solidFill>
                  </a:tcPr>
                </a:tc>
                <a:tc>
                  <a:txBody>
                    <a:bodyPr/>
                    <a:lstStyle/>
                    <a:p>
                      <a:endParaRPr lang="en-US" sz="1200" b="0" kern="1200" dirty="0">
                        <a:solidFill>
                          <a:schemeClr val="tx1">
                            <a:lumMod val="75000"/>
                            <a:lumOff val="25000"/>
                          </a:schemeClr>
                        </a:solidFill>
                        <a:latin typeface="Avenir Book" panose="02000503020000020003" pitchFamily="2" charset="0"/>
                        <a:ea typeface="+mn-ea"/>
                        <a:cs typeface="+mn-cs"/>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14944241"/>
                  </a:ext>
                </a:extLst>
              </a:tr>
              <a:tr h="301791">
                <a:tc>
                  <a:txBody>
                    <a:bodyPr/>
                    <a:lstStyle/>
                    <a:p>
                      <a:r>
                        <a:rPr lang="en-US" sz="1200" b="1" dirty="0">
                          <a:solidFill>
                            <a:schemeClr val="tx1">
                              <a:lumMod val="75000"/>
                              <a:lumOff val="25000"/>
                            </a:schemeClr>
                          </a:solidFill>
                          <a:latin typeface="Avenir Book" panose="02000503020000020003" pitchFamily="2" charset="0"/>
                        </a:rPr>
                        <a:t>Unlike: </a:t>
                      </a:r>
                      <a:r>
                        <a:rPr lang="en-US" sz="1200" b="0" i="0" dirty="0">
                          <a:solidFill>
                            <a:schemeClr val="tx1">
                              <a:lumMod val="75000"/>
                              <a:lumOff val="25000"/>
                            </a:schemeClr>
                          </a:solidFill>
                          <a:latin typeface="Avenir Book" panose="02000503020000020003" pitchFamily="2" charset="0"/>
                        </a:rPr>
                        <a:t>[</a:t>
                      </a:r>
                      <a:r>
                        <a:rPr lang="en-US" sz="1200" b="0" i="1" dirty="0">
                          <a:solidFill>
                            <a:schemeClr val="tx1">
                              <a:lumMod val="75000"/>
                              <a:lumOff val="25000"/>
                            </a:schemeClr>
                          </a:solidFill>
                          <a:latin typeface="Avenir Book" panose="02000503020000020003" pitchFamily="2" charset="0"/>
                        </a:rPr>
                        <a:t>alternative</a:t>
                      </a:r>
                      <a:r>
                        <a:rPr lang="en-US" sz="1200" b="0" i="0" dirty="0">
                          <a:solidFill>
                            <a:schemeClr val="tx1">
                              <a:lumMod val="75000"/>
                              <a:lumOff val="25000"/>
                            </a:schemeClr>
                          </a:solidFill>
                          <a:latin typeface="Avenir Book" panose="02000503020000020003" pitchFamily="2" charset="0"/>
                        </a:rPr>
                        <a:t>]</a:t>
                      </a:r>
                      <a:endParaRPr lang="en-US" sz="1200" b="1" dirty="0">
                        <a:solidFill>
                          <a:schemeClr val="tx1">
                            <a:lumMod val="75000"/>
                            <a:lumOff val="25000"/>
                          </a:schemeClr>
                        </a:solidFill>
                        <a:latin typeface="Avenir Book" panose="02000503020000020003" pitchFamily="2"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lumMod val="95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lumMod val="75000"/>
                            <a:lumOff val="25000"/>
                          </a:schemeClr>
                        </a:solidFill>
                        <a:latin typeface="Avenir Book" panose="02000503020000020003" pitchFamily="2" charset="0"/>
                        <a:ea typeface="+mn-ea"/>
                        <a:cs typeface="+mn-cs"/>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448355753"/>
                  </a:ext>
                </a:extLst>
              </a:tr>
              <a:tr h="502984">
                <a:tc>
                  <a:txBody>
                    <a:bodyPr/>
                    <a:lstStyle/>
                    <a:p>
                      <a:r>
                        <a:rPr lang="en-US" sz="1200" b="1" dirty="0">
                          <a:solidFill>
                            <a:schemeClr val="tx1">
                              <a:lumMod val="75000"/>
                              <a:lumOff val="25000"/>
                            </a:schemeClr>
                          </a:solidFill>
                          <a:latin typeface="Avenir Book" panose="02000503020000020003" pitchFamily="2" charset="0"/>
                        </a:rPr>
                        <a:t>Our product: </a:t>
                      </a:r>
                      <a:r>
                        <a:rPr lang="en-US" sz="1200" b="0" i="0" dirty="0">
                          <a:solidFill>
                            <a:schemeClr val="tx1">
                              <a:lumMod val="75000"/>
                              <a:lumOff val="25000"/>
                            </a:schemeClr>
                          </a:solidFill>
                          <a:latin typeface="Avenir Book" panose="02000503020000020003" pitchFamily="2" charset="0"/>
                        </a:rPr>
                        <a:t>[</a:t>
                      </a:r>
                      <a:r>
                        <a:rPr lang="en-US" sz="1200" b="0" i="1" dirty="0">
                          <a:solidFill>
                            <a:schemeClr val="tx1">
                              <a:lumMod val="75000"/>
                              <a:lumOff val="25000"/>
                            </a:schemeClr>
                          </a:solidFill>
                          <a:latin typeface="Avenir Book" panose="02000503020000020003" pitchFamily="2" charset="0"/>
                        </a:rPr>
                        <a:t>differentiation</a:t>
                      </a:r>
                      <a:r>
                        <a:rPr lang="en-US" sz="1200" b="0" i="0" dirty="0">
                          <a:solidFill>
                            <a:schemeClr val="tx1">
                              <a:lumMod val="75000"/>
                              <a:lumOff val="25000"/>
                            </a:schemeClr>
                          </a:solidFill>
                          <a:latin typeface="Avenir Book" panose="02000503020000020003" pitchFamily="2" charset="0"/>
                        </a:rPr>
                        <a:t>]</a:t>
                      </a:r>
                      <a:endParaRPr lang="en-US" sz="1200" b="1" dirty="0">
                        <a:solidFill>
                          <a:schemeClr val="tx1">
                            <a:lumMod val="75000"/>
                            <a:lumOff val="25000"/>
                          </a:schemeClr>
                        </a:solidFill>
                        <a:latin typeface="Avenir Book" panose="02000503020000020003" pitchFamily="2"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lumMod val="95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lumMod val="75000"/>
                            <a:lumOff val="25000"/>
                          </a:schemeClr>
                        </a:solidFill>
                        <a:latin typeface="Avenir Book" panose="02000503020000020003" pitchFamily="2" charset="0"/>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lumMod val="75000"/>
                            <a:lumOff val="25000"/>
                          </a:schemeClr>
                        </a:solidFill>
                        <a:latin typeface="Avenir Book" panose="02000503020000020003" pitchFamily="2" charset="0"/>
                        <a:ea typeface="+mn-ea"/>
                        <a:cs typeface="+mn-cs"/>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920093571"/>
                  </a:ext>
                </a:extLst>
              </a:tr>
              <a:tr h="658321">
                <a:tc gridSpan="2">
                  <a:txBody>
                    <a:bodyPr/>
                    <a:lstStyle/>
                    <a:p>
                      <a:endParaRPr lang="en-US" sz="1600" b="0" i="0" dirty="0">
                        <a:solidFill>
                          <a:schemeClr val="tx1"/>
                        </a:solidFill>
                        <a:latin typeface="Avenir Book" panose="02000503020000020003" pitchFamily="2" charset="0"/>
                      </a:endParaRPr>
                    </a:p>
                  </a:txBody>
                  <a:tcPr marL="411480" marR="411480" marT="137160" marB="1371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b="1" dirty="0">
                        <a:solidFill>
                          <a:schemeClr val="tx1">
                            <a:lumMod val="75000"/>
                            <a:lumOff val="25000"/>
                          </a:schemeClr>
                        </a:solidFill>
                      </a:endParaRPr>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813290784"/>
                  </a:ext>
                </a:extLst>
              </a:tr>
            </a:tbl>
          </a:graphicData>
        </a:graphic>
      </p:graphicFrame>
      <p:sp>
        <p:nvSpPr>
          <p:cNvPr id="4" name="TextBox 3">
            <a:extLst>
              <a:ext uri="{FF2B5EF4-FFF2-40B4-BE49-F238E27FC236}">
                <a16:creationId xmlns:a16="http://schemas.microsoft.com/office/drawing/2014/main" id="{B732DFFA-E7B0-5442-995A-3FEDC8A69923}"/>
              </a:ext>
            </a:extLst>
          </p:cNvPr>
          <p:cNvSpPr txBox="1"/>
          <p:nvPr userDrawn="1"/>
        </p:nvSpPr>
        <p:spPr>
          <a:xfrm>
            <a:off x="565150" y="2048187"/>
            <a:ext cx="1146468" cy="369332"/>
          </a:xfrm>
          <a:prstGeom prst="rect">
            <a:avLst/>
          </a:prstGeom>
          <a:noFill/>
        </p:spPr>
        <p:txBody>
          <a:bodyPr wrap="none" rtlCol="0">
            <a:spAutoFit/>
          </a:bodyPr>
          <a:lstStyle/>
          <a:p>
            <a:r>
              <a:rPr lang="en-US" sz="1800" dirty="0">
                <a:latin typeface="Avenir Book" panose="02000503020000020003" pitchFamily="2" charset="0"/>
              </a:rPr>
              <a:t>(Page 71)</a:t>
            </a:r>
          </a:p>
        </p:txBody>
      </p:sp>
      <p:sp>
        <p:nvSpPr>
          <p:cNvPr id="5" name="Rectangle 4">
            <a:extLst>
              <a:ext uri="{FF2B5EF4-FFF2-40B4-BE49-F238E27FC236}">
                <a16:creationId xmlns:a16="http://schemas.microsoft.com/office/drawing/2014/main" id="{0E808AAC-2861-0B48-BEAC-D29F7A40569E}"/>
              </a:ext>
            </a:extLst>
          </p:cNvPr>
          <p:cNvSpPr/>
          <p:nvPr userDrawn="1"/>
        </p:nvSpPr>
        <p:spPr>
          <a:xfrm>
            <a:off x="565150" y="727440"/>
            <a:ext cx="9519722" cy="1015663"/>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150" normalizeH="0" baseline="0" noProof="0" dirty="0">
                <a:ln>
                  <a:noFill/>
                </a:ln>
                <a:solidFill>
                  <a:srgbClr val="000000"/>
                </a:solidFill>
                <a:effectLst/>
                <a:uLnTx/>
                <a:uFillTx/>
                <a:latin typeface="Avenir Light" panose="020B0402020203020204" pitchFamily="34" charset="77"/>
                <a:ea typeface="+mn-ea"/>
                <a:cs typeface="+mn-cs"/>
              </a:rPr>
              <a:t>Embed Frameworks in Slides</a:t>
            </a:r>
            <a:endParaRPr kumimoji="0" lang="en-US" sz="1800" b="0" i="0" u="none" strike="noStrike" kern="0" cap="none" spc="-150" normalizeH="0" baseline="0" noProof="0" dirty="0">
              <a:ln>
                <a:noFill/>
              </a:ln>
              <a:solidFill>
                <a:srgbClr val="000000"/>
              </a:solidFill>
              <a:effectLst/>
              <a:uLnTx/>
              <a:uFillTx/>
              <a:latin typeface="Avenir Light" panose="020B0402020203020204" pitchFamily="34" charset="77"/>
              <a:ea typeface="+mn-ea"/>
              <a:cs typeface="+mn-cs"/>
            </a:endParaRPr>
          </a:p>
        </p:txBody>
      </p:sp>
      <p:sp>
        <p:nvSpPr>
          <p:cNvPr id="6" name="Text Placeholder 5">
            <a:extLst>
              <a:ext uri="{FF2B5EF4-FFF2-40B4-BE49-F238E27FC236}">
                <a16:creationId xmlns:a16="http://schemas.microsoft.com/office/drawing/2014/main" id="{5ABEDD56-5259-EE4C-A2C4-7F3ED643A98B}"/>
              </a:ext>
            </a:extLst>
          </p:cNvPr>
          <p:cNvSpPr>
            <a:spLocks noGrp="1"/>
          </p:cNvSpPr>
          <p:nvPr>
            <p:ph type="body" sz="quarter" idx="10" hasCustomPrompt="1"/>
          </p:nvPr>
        </p:nvSpPr>
        <p:spPr>
          <a:xfrm>
            <a:off x="6095995" y="2569057"/>
            <a:ext cx="5530852" cy="295275"/>
          </a:xfrm>
          <a:prstGeom prst="rect">
            <a:avLst/>
          </a:prstGeom>
        </p:spPr>
        <p:txBody>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spc="20" baseline="0">
                <a:latin typeface="Avenir Book" panose="02000503020000020003" pitchFamily="2" charset="0"/>
              </a:defRPr>
            </a:lvl1pPr>
          </a:lstStyle>
          <a:p>
            <a:pPr lvl="0"/>
            <a:r>
              <a:rPr lang="en-US" dirty="0"/>
              <a:t>For credit repair organizations (CROs)</a:t>
            </a:r>
          </a:p>
          <a:p>
            <a:pPr lvl="0"/>
            <a:endParaRPr lang="en-US" dirty="0"/>
          </a:p>
        </p:txBody>
      </p:sp>
      <p:sp>
        <p:nvSpPr>
          <p:cNvPr id="23" name="Text Placeholder 5">
            <a:extLst>
              <a:ext uri="{FF2B5EF4-FFF2-40B4-BE49-F238E27FC236}">
                <a16:creationId xmlns:a16="http://schemas.microsoft.com/office/drawing/2014/main" id="{1E0CBEF4-7B0C-F649-A4FD-D77522277B0A}"/>
              </a:ext>
            </a:extLst>
          </p:cNvPr>
          <p:cNvSpPr>
            <a:spLocks noGrp="1"/>
          </p:cNvSpPr>
          <p:nvPr>
            <p:ph type="body" sz="quarter" idx="11" hasCustomPrompt="1"/>
          </p:nvPr>
        </p:nvSpPr>
        <p:spPr>
          <a:xfrm>
            <a:off x="6095999" y="2872082"/>
            <a:ext cx="5530848" cy="295275"/>
          </a:xfrm>
          <a:prstGeom prst="rect">
            <a:avLst/>
          </a:prstGeom>
        </p:spPr>
        <p:txBody>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spc="20" baseline="0">
                <a:latin typeface="Avenir Book" panose="02000503020000020003" pitchFamily="2" charset="0"/>
              </a:defRPr>
            </a:lvl1pPr>
          </a:lstStyle>
          <a:p>
            <a:pPr lvl="0"/>
            <a:r>
              <a:rPr lang="en-US" dirty="0"/>
              <a:t>who need to reduce cost and increase efficacy,</a:t>
            </a:r>
          </a:p>
          <a:p>
            <a:pPr lvl="0"/>
            <a:endParaRPr lang="en-US" dirty="0"/>
          </a:p>
        </p:txBody>
      </p:sp>
      <p:sp>
        <p:nvSpPr>
          <p:cNvPr id="24" name="Text Placeholder 5">
            <a:extLst>
              <a:ext uri="{FF2B5EF4-FFF2-40B4-BE49-F238E27FC236}">
                <a16:creationId xmlns:a16="http://schemas.microsoft.com/office/drawing/2014/main" id="{B5791D33-E548-E74F-ADDD-E147E4F2D004}"/>
              </a:ext>
            </a:extLst>
          </p:cNvPr>
          <p:cNvSpPr>
            <a:spLocks noGrp="1"/>
          </p:cNvSpPr>
          <p:nvPr>
            <p:ph type="body" sz="quarter" idx="12" hasCustomPrompt="1"/>
          </p:nvPr>
        </p:nvSpPr>
        <p:spPr>
          <a:xfrm>
            <a:off x="6095998" y="3178707"/>
            <a:ext cx="5530852" cy="295275"/>
          </a:xfrm>
          <a:prstGeom prst="rect">
            <a:avLst/>
          </a:prstGeom>
        </p:spPr>
        <p:txBody>
          <a:bodyPr/>
          <a:lstStyle>
            <a:lvl1pPr>
              <a:buNone/>
              <a:defRPr sz="1200" spc="20" baseline="0">
                <a:latin typeface="Avenir Book" panose="02000503020000020003" pitchFamily="2" charset="0"/>
              </a:defRPr>
            </a:lvl1pPr>
          </a:lstStyle>
          <a:p>
            <a:pPr lvl="0"/>
            <a:r>
              <a:rPr lang="en-US" dirty="0"/>
              <a:t>the [CRAAS NAME] platform</a:t>
            </a:r>
          </a:p>
        </p:txBody>
      </p:sp>
      <p:sp>
        <p:nvSpPr>
          <p:cNvPr id="25" name="Text Placeholder 5">
            <a:extLst>
              <a:ext uri="{FF2B5EF4-FFF2-40B4-BE49-F238E27FC236}">
                <a16:creationId xmlns:a16="http://schemas.microsoft.com/office/drawing/2014/main" id="{67C8B1E6-5BC1-2943-9E7B-72664571B07E}"/>
              </a:ext>
            </a:extLst>
          </p:cNvPr>
          <p:cNvSpPr>
            <a:spLocks noGrp="1"/>
          </p:cNvSpPr>
          <p:nvPr>
            <p:ph type="body" sz="quarter" idx="13" hasCustomPrompt="1"/>
          </p:nvPr>
        </p:nvSpPr>
        <p:spPr>
          <a:xfrm>
            <a:off x="6095997" y="3483947"/>
            <a:ext cx="5530852" cy="295275"/>
          </a:xfrm>
          <a:prstGeom prst="rect">
            <a:avLst/>
          </a:prstGeom>
        </p:spPr>
        <p:txBody>
          <a:bodyPr/>
          <a:lstStyle>
            <a:lvl1pPr>
              <a:buNone/>
              <a:defRPr sz="1200" spc="20" baseline="0">
                <a:latin typeface="Avenir Book" panose="02000503020000020003" pitchFamily="2" charset="0"/>
              </a:defRPr>
            </a:lvl1pPr>
          </a:lstStyle>
          <a:p>
            <a:pPr lvl="0"/>
            <a:r>
              <a:rPr lang="en-US" dirty="0"/>
              <a:t>is a turnkey series of CRA-approved processes</a:t>
            </a:r>
          </a:p>
        </p:txBody>
      </p:sp>
      <p:sp>
        <p:nvSpPr>
          <p:cNvPr id="26" name="Text Placeholder 5">
            <a:extLst>
              <a:ext uri="{FF2B5EF4-FFF2-40B4-BE49-F238E27FC236}">
                <a16:creationId xmlns:a16="http://schemas.microsoft.com/office/drawing/2014/main" id="{1696F003-CE2D-3647-8127-5185B59260E9}"/>
              </a:ext>
            </a:extLst>
          </p:cNvPr>
          <p:cNvSpPr>
            <a:spLocks noGrp="1"/>
          </p:cNvSpPr>
          <p:nvPr>
            <p:ph type="body" sz="quarter" idx="14" hasCustomPrompt="1"/>
          </p:nvPr>
        </p:nvSpPr>
        <p:spPr>
          <a:xfrm>
            <a:off x="6095996" y="3777693"/>
            <a:ext cx="5530852" cy="295275"/>
          </a:xfrm>
          <a:prstGeom prst="rect">
            <a:avLst/>
          </a:prstGeom>
        </p:spPr>
        <p:txBody>
          <a:bodyPr/>
          <a:lstStyle>
            <a:lvl1pPr>
              <a:buNone/>
              <a:defRPr lang="en-US" sz="1200" kern="1200" spc="20" baseline="0" dirty="0" smtClean="0">
                <a:solidFill>
                  <a:schemeClr val="tx1"/>
                </a:solidFill>
                <a:latin typeface="Avenir Book" panose="02000503020000020003" pitchFamily="2" charset="0"/>
                <a:ea typeface="+mn-ea"/>
                <a:cs typeface="+mn-cs"/>
              </a:defRPr>
            </a:lvl1pPr>
          </a:lstStyle>
          <a:p>
            <a:pPr marL="228600" lvl="0" indent="-228600" algn="l" defTabSz="914400" rtl="0" eaLnBrk="1" latinLnBrk="0" hangingPunct="1">
              <a:lnSpc>
                <a:spcPct val="90000"/>
              </a:lnSpc>
              <a:spcBef>
                <a:spcPts val="1000"/>
              </a:spcBef>
              <a:buFont typeface="Arial" panose="020B0604020202020204" pitchFamily="34" charset="0"/>
              <a:buNone/>
            </a:pPr>
            <a:r>
              <a:rPr lang="en-US" dirty="0"/>
              <a:t>that automate bureau communications.</a:t>
            </a:r>
          </a:p>
        </p:txBody>
      </p:sp>
      <p:sp>
        <p:nvSpPr>
          <p:cNvPr id="27" name="Text Placeholder 5">
            <a:extLst>
              <a:ext uri="{FF2B5EF4-FFF2-40B4-BE49-F238E27FC236}">
                <a16:creationId xmlns:a16="http://schemas.microsoft.com/office/drawing/2014/main" id="{F0EA4D81-7800-2E4E-9D79-C6563B23D4BA}"/>
              </a:ext>
            </a:extLst>
          </p:cNvPr>
          <p:cNvSpPr>
            <a:spLocks noGrp="1"/>
          </p:cNvSpPr>
          <p:nvPr>
            <p:ph type="body" sz="quarter" idx="15" hasCustomPrompt="1"/>
          </p:nvPr>
        </p:nvSpPr>
        <p:spPr>
          <a:xfrm>
            <a:off x="6095995" y="4078688"/>
            <a:ext cx="5530852" cy="295275"/>
          </a:xfrm>
          <a:prstGeom prst="rect">
            <a:avLst/>
          </a:prstGeom>
        </p:spPr>
        <p:txBody>
          <a:bodyPr/>
          <a:lstStyle>
            <a:lvl1pPr marL="0" marR="0" indent="0" algn="l" defTabSz="914400" rtl="0" eaLnBrk="1" fontAlgn="auto" latinLnBrk="0" hangingPunct="1">
              <a:lnSpc>
                <a:spcPct val="100000"/>
              </a:lnSpc>
              <a:spcBef>
                <a:spcPts val="0"/>
              </a:spcBef>
              <a:spcAft>
                <a:spcPts val="0"/>
              </a:spcAft>
              <a:buClrTx/>
              <a:buSzTx/>
              <a:buFontTx/>
              <a:buNone/>
              <a:tabLst/>
              <a:defRPr lang="en-US" sz="1200" kern="1200" spc="20" baseline="0" dirty="0" smtClean="0">
                <a:solidFill>
                  <a:schemeClr val="tx1"/>
                </a:solidFill>
                <a:latin typeface="Avenir Book" panose="02000503020000020003" pitchFamily="2" charset="0"/>
                <a:ea typeface="+mn-ea"/>
                <a:cs typeface="+mn-cs"/>
              </a:defRPr>
            </a:lvl1pPr>
          </a:lstStyle>
          <a:p>
            <a:pPr lvl="0"/>
            <a:r>
              <a:rPr lang="en-US" dirty="0"/>
              <a:t>Unlike manual programs where CROs snail-mail physical letters,</a:t>
            </a:r>
          </a:p>
        </p:txBody>
      </p:sp>
      <p:sp>
        <p:nvSpPr>
          <p:cNvPr id="28" name="Text Placeholder 5">
            <a:extLst>
              <a:ext uri="{FF2B5EF4-FFF2-40B4-BE49-F238E27FC236}">
                <a16:creationId xmlns:a16="http://schemas.microsoft.com/office/drawing/2014/main" id="{929CF86A-E713-5847-AE42-0B6CBF3EC372}"/>
              </a:ext>
            </a:extLst>
          </p:cNvPr>
          <p:cNvSpPr>
            <a:spLocks noGrp="1"/>
          </p:cNvSpPr>
          <p:nvPr>
            <p:ph type="body" sz="quarter" idx="16" hasCustomPrompt="1"/>
          </p:nvPr>
        </p:nvSpPr>
        <p:spPr>
          <a:xfrm>
            <a:off x="6095995" y="4377256"/>
            <a:ext cx="5530855" cy="500673"/>
          </a:xfrm>
          <a:prstGeom prst="rect">
            <a:avLst/>
          </a:prstGeom>
        </p:spPr>
        <p:txBody>
          <a:bodyPr/>
          <a:lstStyle>
            <a:lvl1pPr marL="0" marR="0" indent="0" algn="l" defTabSz="914400" rtl="0" eaLnBrk="1" fontAlgn="auto" latinLnBrk="0" hangingPunct="1">
              <a:lnSpc>
                <a:spcPct val="100000"/>
              </a:lnSpc>
              <a:spcBef>
                <a:spcPts val="0"/>
              </a:spcBef>
              <a:spcAft>
                <a:spcPts val="0"/>
              </a:spcAft>
              <a:buClrTx/>
              <a:buSzTx/>
              <a:buFontTx/>
              <a:buNone/>
              <a:tabLst/>
              <a:defRPr lang="en-US" sz="1200" kern="1200" spc="20" baseline="0" dirty="0" smtClean="0">
                <a:solidFill>
                  <a:schemeClr val="tx1"/>
                </a:solidFill>
                <a:latin typeface="Avenir Book" panose="02000503020000020003" pitchFamily="2" charset="0"/>
                <a:ea typeface="+mn-ea"/>
                <a:cs typeface="+mn-cs"/>
              </a:defRPr>
            </a:lvl1pPr>
          </a:lstStyle>
          <a:p>
            <a:pPr lvl="0"/>
            <a:r>
              <a:rPr lang="en-US" dirty="0"/>
              <a:t>[CRAAS NAME] connects directly with bureaus electronically and ensures lightening-fast disposition, process integrity, and data security.</a:t>
            </a:r>
          </a:p>
        </p:txBody>
      </p:sp>
      <p:sp>
        <p:nvSpPr>
          <p:cNvPr id="29" name="Text Placeholder 5">
            <a:extLst>
              <a:ext uri="{FF2B5EF4-FFF2-40B4-BE49-F238E27FC236}">
                <a16:creationId xmlns:a16="http://schemas.microsoft.com/office/drawing/2014/main" id="{4B92B540-76C0-2C4F-9CCA-CA9275C9F6A8}"/>
              </a:ext>
            </a:extLst>
          </p:cNvPr>
          <p:cNvSpPr>
            <a:spLocks noGrp="1"/>
          </p:cNvSpPr>
          <p:nvPr>
            <p:ph type="body" sz="quarter" idx="17" hasCustomPrompt="1"/>
          </p:nvPr>
        </p:nvSpPr>
        <p:spPr>
          <a:xfrm>
            <a:off x="565150" y="5172832"/>
            <a:ext cx="11061700" cy="792457"/>
          </a:xfrm>
          <a:prstGeom prst="rect">
            <a:avLst/>
          </a:prstGeom>
        </p:spPr>
        <p:txBody>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400" spc="20" baseline="0">
                <a:latin typeface="Avenir Book" panose="02000503020000020003" pitchFamily="2"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200" b="0" i="0" dirty="0">
                <a:solidFill>
                  <a:schemeClr val="tx1"/>
                </a:solidFill>
              </a:rPr>
              <a:t>     For credit repair organizations (CROs) who need to reduce cost and increase efficacy, </a:t>
            </a:r>
            <a:r>
              <a:rPr lang="en-US" sz="1200" b="0" i="1" dirty="0">
                <a:solidFill>
                  <a:schemeClr val="tx1"/>
                </a:solidFill>
              </a:rPr>
              <a:t>[CRAAS NAME] </a:t>
            </a:r>
            <a:r>
              <a:rPr lang="en-US" sz="1200" b="0" i="0" dirty="0">
                <a:solidFill>
                  <a:schemeClr val="tx1"/>
                </a:solidFill>
              </a:rPr>
              <a:t>is a turnkey series of CRA-approved processes that automate bureau communications. Unlike manual programs where CROs send physical snail mail, </a:t>
            </a:r>
            <a:r>
              <a:rPr lang="en-US" sz="1200" b="0" i="1" dirty="0">
                <a:solidFill>
                  <a:schemeClr val="tx1"/>
                </a:solidFill>
              </a:rPr>
              <a:t>[CRAAS NAME]’s </a:t>
            </a:r>
            <a:r>
              <a:rPr lang="en-US" sz="1200" b="0" i="0" dirty="0">
                <a:solidFill>
                  <a:schemeClr val="tx1"/>
                </a:solidFill>
              </a:rPr>
              <a:t>electronic services connect directly with bureaus to</a:t>
            </a:r>
            <a:r>
              <a:rPr lang="en-US" sz="1200" b="0" i="1" dirty="0">
                <a:solidFill>
                  <a:schemeClr val="tx1"/>
                </a:solidFill>
              </a:rPr>
              <a:t> </a:t>
            </a:r>
            <a:r>
              <a:rPr lang="en-US" sz="1200" b="0" i="0" dirty="0">
                <a:solidFill>
                  <a:schemeClr val="tx1"/>
                </a:solidFill>
              </a:rPr>
              <a:t>ensure lightening-fast disposition, process integrity, and data security.</a:t>
            </a:r>
          </a:p>
        </p:txBody>
      </p:sp>
    </p:spTree>
    <p:extLst>
      <p:ext uri="{BB962C8B-B14F-4D97-AF65-F5344CB8AC3E}">
        <p14:creationId xmlns:p14="http://schemas.microsoft.com/office/powerpoint/2010/main" val="348125887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Slide Number Placeholder 3">
            <a:extLst>
              <a:ext uri="{FF2B5EF4-FFF2-40B4-BE49-F238E27FC236}">
                <a16:creationId xmlns:a16="http://schemas.microsoft.com/office/drawing/2014/main" id="{ED990E7B-723F-3449-966E-A77668F58624}"/>
              </a:ext>
            </a:extLst>
          </p:cNvPr>
          <p:cNvSpPr txBox="1">
            <a:spLocks/>
          </p:cNvSpPr>
          <p:nvPr userDrawn="1"/>
        </p:nvSpPr>
        <p:spPr bwMode="auto">
          <a:xfrm>
            <a:off x="9326742" y="6390692"/>
            <a:ext cx="2743200" cy="365125"/>
          </a:xfrm>
          <a:prstGeom prst="rect">
            <a:avLst/>
          </a:prstGeom>
          <a:ln/>
        </p:spPr>
        <p:txBody>
          <a:bodyPr vert="horz" lIns="91440" tIns="45720" rIns="91440" bIns="45720" rtlCol="0" anchor="ctr"/>
          <a:lstStyle>
            <a:defPPr>
              <a:defRPr lang="en-US"/>
            </a:defPPr>
            <a:lvl1pPr marL="0" algn="r" defTabSz="914400" rtl="0" eaLnBrk="1" latinLnBrk="0" hangingPunct="1">
              <a:defRPr sz="1200" kern="1200">
                <a:solidFill>
                  <a:schemeClr val="tx1">
                    <a:lumMod val="90000"/>
                    <a:lumOff val="1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fld id="{446C9BED-6FD4-4BA4-B6B0-4A26058AC9EF}" type="slidenum">
              <a:rPr lang="en-US" smtClean="0">
                <a:solidFill>
                  <a:schemeClr val="tx1"/>
                </a:solidFill>
                <a:latin typeface="Helvetica" pitchFamily="2" charset="0"/>
              </a:rPr>
              <a:pPr>
                <a:defRPr/>
              </a:pPr>
              <a:t>‹#›</a:t>
            </a:fld>
            <a:endParaRPr lang="en-US" dirty="0">
              <a:solidFill>
                <a:schemeClr val="tx1"/>
              </a:solidFill>
              <a:latin typeface="Helvetica" pitchFamily="2" charset="0"/>
            </a:endParaRPr>
          </a:p>
        </p:txBody>
      </p:sp>
      <p:sp>
        <p:nvSpPr>
          <p:cNvPr id="28" name="TextBox 27">
            <a:extLst>
              <a:ext uri="{FF2B5EF4-FFF2-40B4-BE49-F238E27FC236}">
                <a16:creationId xmlns:a16="http://schemas.microsoft.com/office/drawing/2014/main" id="{D8308D56-B2DF-E94C-B047-DC17CBFD433E}"/>
              </a:ext>
            </a:extLst>
          </p:cNvPr>
          <p:cNvSpPr txBox="1"/>
          <p:nvPr userDrawn="1"/>
        </p:nvSpPr>
        <p:spPr>
          <a:xfrm>
            <a:off x="5296829" y="8987883"/>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107483278"/>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 id="2147483653" r:id="rId4"/>
    <p:sldLayoutId id="2147483654" r:id="rId5"/>
    <p:sldLayoutId id="2147483652" r:id="rId6"/>
  </p:sldLayoutIdLst>
  <p:txStyles>
    <p:titleStyle>
      <a:lvl1pPr marL="0" algn="ctr" defTabSz="914400" rtl="0" eaLnBrk="1" latinLnBrk="0" hangingPunct="1">
        <a:lnSpc>
          <a:spcPts val="3800"/>
        </a:lnSpc>
        <a:spcBef>
          <a:spcPct val="0"/>
        </a:spcBef>
        <a:buNone/>
        <a:defRPr lang="en-US" sz="3600" kern="1200" spc="-50" dirty="0">
          <a:solidFill>
            <a:schemeClr val="tx1"/>
          </a:solidFill>
          <a:latin typeface="Avenir Light" panose="020B0402020203020204" pitchFamily="34" charset="77"/>
          <a:ea typeface="+mn-ea"/>
          <a:cs typeface="+mn-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2.png"/><Relationship Id="rId8" Type="http://schemas.openxmlformats.org/officeDocument/2006/relationships/image" Target="../media/image13.png"/><Relationship Id="rId9" Type="http://schemas.openxmlformats.org/officeDocument/2006/relationships/image" Target="../media/image1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Risk Management Plan</a:t>
            </a:r>
          </a:p>
        </p:txBody>
      </p:sp>
      <p:sp>
        <p:nvSpPr>
          <p:cNvPr id="3" name="Text Placeholder 2"/>
          <p:cNvSpPr>
            <a:spLocks noGrp="1"/>
          </p:cNvSpPr>
          <p:nvPr>
            <p:ph type="body" idx="10" sz="quarter"/>
          </p:nvPr>
        </p:nvSpPr>
        <p:spPr/>
        <p:txBody>
          <a:bodyPr/>
          <a:lstStyle/>
          <a:p>
            <a:r>
              <a:t>An Example of a Dynamically Generated PowerPoint Slide Deck</a:t>
            </a:r>
          </a:p>
        </p:txBody>
      </p:sp>
      <p:sp>
        <p:nvSpPr>
          <p:cNvPr id="4" name="Text Placeholder 3"/>
          <p:cNvSpPr>
            <a:spLocks noGrp="1"/>
          </p:cNvSpPr>
          <p:nvPr>
            <p:ph type="body" idx="11" sz="quarter"/>
          </p:nvPr>
        </p:nvSpPr>
        <p:spPr/>
        <p:txBody>
          <a:bodyPr/>
          <a:lstStyle/>
          <a:p>
            <a:r>
              <a:t>UPDATED: 12.07.2020</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4" sz="quarter"/>
          </p:nvPr>
        </p:nvSpPr>
        <p:spPr/>
        <p:txBody>
          <a:bodyPr/>
          <a:lstStyle/>
          <a:p>
            <a:r>
              <a:t>Something Very New</a:t>
            </a:r>
          </a:p>
        </p:txBody>
      </p:sp>
      <p:pic>
        <p:nvPicPr>
          <p:cNvPr id="3" name="Picture Placeholder 2" descr="3121.png"/>
          <p:cNvPicPr>
            <a:picLocks noGrp="1" noChangeAspect="1"/>
          </p:cNvPicPr>
          <p:nvPr>
            <p:ph type="pic" idx="10" sz="quarter"/>
          </p:nvPr>
        </p:nvPicPr>
        <p:blipFill>
          <a:blip r:embed="rId2"/>
          <a:srcRect t="4313" b="4313"/>
          <a:stretch>
            <a:fillRect/>
          </a:stretch>
        </p:blipFill>
        <p:spPr/>
      </p:pic>
      <p:sp>
        <p:nvSpPr>
          <p:cNvPr id="4" name="Content Placeholder 3"/>
          <p:cNvSpPr>
            <a:spLocks noGrp="1"/>
          </p:cNvSpPr>
          <p:nvPr>
            <p:ph idx="11" sz="quarter"/>
          </p:nvPr>
        </p:nvSpPr>
        <p:spPr/>
        <p:txBody>
          <a:bodyPr/>
          <a:lstStyle/>
          <a:p>
            <a:r>
              <a:t>Partnerships</a:t>
            </a:r>
          </a:p>
        </p:txBody>
      </p:sp>
      <p:sp>
        <p:nvSpPr>
          <p:cNvPr id="5" name="Title 4"/>
          <p:cNvSpPr>
            <a:spLocks noGrp="1"/>
          </p:cNvSpPr>
          <p:nvPr>
            <p:ph type="title"/>
          </p:nvPr>
        </p:nvSpPr>
        <p:spPr/>
        <p:txBody>
          <a:bodyPr/>
          <a:lstStyle/>
          <a:p>
            <a:r>
              <a:t>Service Partners Have Competing B2C Products</a:t>
            </a:r>
          </a:p>
        </p:txBody>
      </p:sp>
      <p:sp>
        <p:nvSpPr>
          <p:cNvPr id="6" name="Content Placeholder 5"/>
          <p:cNvSpPr>
            <a:spLocks noGrp="1"/>
          </p:cNvSpPr>
          <p:nvPr>
            <p:ph idx="12" sz="quarter"/>
          </p:nvPr>
        </p:nvSpPr>
        <p:spPr/>
        <p:txBody>
          <a:bodyPr/>
          <a:lstStyle/>
          <a:p>
            <a:r>
              <a:t>Mitigated</a:t>
            </a:r>
          </a:p>
        </p:txBody>
      </p:sp>
      <p:sp>
        <p:nvSpPr>
          <p:cNvPr id="7" name="Content Placeholder 6"/>
          <p:cNvSpPr>
            <a:spLocks noGrp="1"/>
          </p:cNvSpPr>
          <p:nvPr>
            <p:ph idx="13" sz="quarter"/>
          </p:nvPr>
        </p:nvSpPr>
        <p:spPr/>
        <p:txBody>
          <a:bodyPr/>
          <a:lstStyle/>
          <a:p>
            <a:r>
              <a:t>Feasibility</a:t>
            </a:r>
          </a:p>
        </p:txBody>
      </p:sp>
      <p:sp>
        <p:nvSpPr>
          <p:cNvPr id="8" name="Text Placeholder 7"/>
          <p:cNvSpPr>
            <a:spLocks noGrp="1"/>
          </p:cNvSpPr>
          <p:nvPr>
            <p:ph type="body" idx="20" sz="quarter"/>
          </p:nvPr>
        </p:nvSpPr>
        <p:spPr/>
        <p:txBody>
          <a:bodyPr/>
          <a:lstStyle/>
          <a:p>
            <a:r>
              <a:t>We have major partners (Experian, &amp; Level Credit) who also have B2C products in the space</a:t>
            </a:r>
          </a:p>
        </p:txBody>
      </p:sp>
      <p:sp>
        <p:nvSpPr>
          <p:cNvPr id="9" name="Text Placeholder 8"/>
          <p:cNvSpPr>
            <a:spLocks noGrp="1"/>
          </p:cNvSpPr>
          <p:nvPr>
            <p:ph type="body" idx="21" sz="quarter"/>
          </p:nvPr>
        </p:nvSpPr>
        <p:spPr/>
        <p:txBody>
          <a:bodyPr/>
          <a:lstStyle/>
          <a:p>
            <a:r>
              <a:t>The product will have gaps in feature sets, we won't be able to fulfill our promises to consumers, and we'll lose customers while having difficulty attracting new ones</a:t>
            </a:r>
          </a:p>
        </p:txBody>
      </p:sp>
      <p:sp>
        <p:nvSpPr>
          <p:cNvPr id="10" name="Text Placeholder 9"/>
          <p:cNvSpPr>
            <a:spLocks noGrp="1"/>
          </p:cNvSpPr>
          <p:nvPr>
            <p:ph type="body" idx="22" sz="quarter"/>
          </p:nvPr>
        </p:nvSpPr>
        <p:spPr/>
        <p:txBody>
          <a:bodyPr/>
          <a:lstStyle/>
          <a:p>
            <a:r>
              <a:t>Partners may seek to drop us after launch</a:t>
            </a:r>
          </a:p>
        </p:txBody>
      </p:sp>
      <p:sp>
        <p:nvSpPr>
          <p:cNvPr id="11" name="Text Placeholder 10"/>
          <p:cNvSpPr>
            <a:spLocks noGrp="1"/>
          </p:cNvSpPr>
          <p:nvPr>
            <p:ph type="body" idx="23" sz="quarter"/>
          </p:nvPr>
        </p:nvSpPr>
        <p:spPr/>
        <p:txBody>
          <a:bodyPr/>
          <a:lstStyle/>
          <a:p>
            <a:r>
              <a:t>Establish strong, mutually beneficial business agreements with the key strategic partners and make it difficult for them to sever ties.</a:t>
            </a:r>
          </a:p>
        </p:txBody>
      </p:sp>
      <p:sp>
        <p:nvSpPr>
          <p:cNvPr id="12" name="Text Placeholder 11"/>
          <p:cNvSpPr>
            <a:spLocks noGrp="1"/>
          </p:cNvSpPr>
          <p:nvPr>
            <p:ph type="body" idx="24" sz="quarter"/>
          </p:nvPr>
        </p:nvSpPr>
        <p:spPr/>
        <p:txBody>
          <a:bodyPr/>
          <a:lstStyle/>
          <a:p>
            <a:r>
              <a:t>Develop abilities to fill the gaps and build credit with other strategies. Limit dependencies on Experian and form a narrative around 2 bureau reports.</a:t>
            </a: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4" sz="quarter"/>
          </p:nvPr>
        </p:nvSpPr>
        <p:spPr/>
        <p:txBody>
          <a:bodyPr/>
          <a:lstStyle/>
          <a:p>
            <a:r>
              <a:t>Frenemy Partners</a:t>
            </a:r>
          </a:p>
        </p:txBody>
      </p:sp>
      <p:pic>
        <p:nvPicPr>
          <p:cNvPr id="3" name="Picture Placeholder 2" descr="3121.png"/>
          <p:cNvPicPr>
            <a:picLocks noGrp="1" noChangeAspect="1"/>
          </p:cNvPicPr>
          <p:nvPr>
            <p:ph type="pic" idx="10" sz="quarter"/>
          </p:nvPr>
        </p:nvPicPr>
        <p:blipFill>
          <a:blip r:embed="rId2"/>
          <a:srcRect t="4313" b="4313"/>
          <a:stretch>
            <a:fillRect/>
          </a:stretch>
        </p:blipFill>
        <p:spPr/>
      </p:pic>
      <p:sp>
        <p:nvSpPr>
          <p:cNvPr id="4" name="Content Placeholder 3"/>
          <p:cNvSpPr>
            <a:spLocks noGrp="1"/>
          </p:cNvSpPr>
          <p:nvPr>
            <p:ph idx="11" sz="quarter"/>
          </p:nvPr>
        </p:nvSpPr>
        <p:spPr/>
        <p:txBody>
          <a:bodyPr/>
          <a:lstStyle/>
          <a:p>
            <a:r>
              <a:t>Partnerships</a:t>
            </a:r>
          </a:p>
        </p:txBody>
      </p:sp>
      <p:sp>
        <p:nvSpPr>
          <p:cNvPr id="5" name="Title 4"/>
          <p:cNvSpPr>
            <a:spLocks noGrp="1"/>
          </p:cNvSpPr>
          <p:nvPr>
            <p:ph type="title"/>
          </p:nvPr>
        </p:nvSpPr>
        <p:spPr/>
        <p:txBody>
          <a:bodyPr/>
          <a:lstStyle/>
          <a:p>
            <a:r>
              <a:t>Service Partners Have Competing B2C Products</a:t>
            </a:r>
          </a:p>
        </p:txBody>
      </p:sp>
      <p:sp>
        <p:nvSpPr>
          <p:cNvPr id="6" name="Content Placeholder 5"/>
          <p:cNvSpPr>
            <a:spLocks noGrp="1"/>
          </p:cNvSpPr>
          <p:nvPr>
            <p:ph idx="12" sz="quarter"/>
          </p:nvPr>
        </p:nvSpPr>
        <p:spPr/>
        <p:txBody>
          <a:bodyPr/>
          <a:lstStyle/>
          <a:p>
            <a:r>
              <a:t>Mitigated</a:t>
            </a:r>
          </a:p>
        </p:txBody>
      </p:sp>
      <p:sp>
        <p:nvSpPr>
          <p:cNvPr id="7" name="Content Placeholder 6"/>
          <p:cNvSpPr>
            <a:spLocks noGrp="1"/>
          </p:cNvSpPr>
          <p:nvPr>
            <p:ph idx="13" sz="quarter"/>
          </p:nvPr>
        </p:nvSpPr>
        <p:spPr/>
        <p:txBody>
          <a:bodyPr/>
          <a:lstStyle/>
          <a:p>
            <a:r>
              <a:t>Feasibility</a:t>
            </a:r>
          </a:p>
        </p:txBody>
      </p:sp>
      <p:sp>
        <p:nvSpPr>
          <p:cNvPr id="8" name="Text Placeholder 7"/>
          <p:cNvSpPr>
            <a:spLocks noGrp="1"/>
          </p:cNvSpPr>
          <p:nvPr>
            <p:ph type="body" idx="20" sz="quarter"/>
          </p:nvPr>
        </p:nvSpPr>
        <p:spPr/>
        <p:txBody>
          <a:bodyPr/>
          <a:lstStyle/>
          <a:p>
            <a:r>
              <a:t>We have major partners (Experian, &amp; Level Credit) who also have B2C products in the space</a:t>
            </a:r>
          </a:p>
        </p:txBody>
      </p:sp>
      <p:sp>
        <p:nvSpPr>
          <p:cNvPr id="9" name="Text Placeholder 8"/>
          <p:cNvSpPr>
            <a:spLocks noGrp="1"/>
          </p:cNvSpPr>
          <p:nvPr>
            <p:ph type="body" idx="21" sz="quarter"/>
          </p:nvPr>
        </p:nvSpPr>
        <p:spPr/>
        <p:txBody>
          <a:bodyPr/>
          <a:lstStyle/>
          <a:p>
            <a:r>
              <a:t>The product will have gaps in feature sets, we won't be able to fulfill our promises to consumers, and we'll lose customers while having difficulty attracting new ones</a:t>
            </a:r>
          </a:p>
        </p:txBody>
      </p:sp>
      <p:sp>
        <p:nvSpPr>
          <p:cNvPr id="10" name="Text Placeholder 9"/>
          <p:cNvSpPr>
            <a:spLocks noGrp="1"/>
          </p:cNvSpPr>
          <p:nvPr>
            <p:ph type="body" idx="22" sz="quarter"/>
          </p:nvPr>
        </p:nvSpPr>
        <p:spPr/>
        <p:txBody>
          <a:bodyPr/>
          <a:lstStyle/>
          <a:p>
            <a:r>
              <a:t>Partners may seek to drop us after launch</a:t>
            </a:r>
          </a:p>
        </p:txBody>
      </p:sp>
      <p:sp>
        <p:nvSpPr>
          <p:cNvPr id="11" name="Text Placeholder 10"/>
          <p:cNvSpPr>
            <a:spLocks noGrp="1"/>
          </p:cNvSpPr>
          <p:nvPr>
            <p:ph type="body" idx="23" sz="quarter"/>
          </p:nvPr>
        </p:nvSpPr>
        <p:spPr/>
        <p:txBody>
          <a:bodyPr/>
          <a:lstStyle/>
          <a:p>
            <a:r>
              <a:t>Establish strong, mutually beneficial business agreements with the key strategic partners and make it difficult for them to sever ties.</a:t>
            </a:r>
          </a:p>
        </p:txBody>
      </p:sp>
      <p:sp>
        <p:nvSpPr>
          <p:cNvPr id="12" name="Text Placeholder 11"/>
          <p:cNvSpPr>
            <a:spLocks noGrp="1"/>
          </p:cNvSpPr>
          <p:nvPr>
            <p:ph type="body" idx="24" sz="quarter"/>
          </p:nvPr>
        </p:nvSpPr>
        <p:spPr/>
        <p:txBody>
          <a:bodyPr/>
          <a:lstStyle/>
          <a:p>
            <a:r>
              <a:t>Develop abilities to fill the gaps and build credit with other strategies. Limit dependencies on Experian and form a narrative around 2 bureau reports.</a:t>
            </a: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4" sz="quarter"/>
          </p:nvPr>
        </p:nvSpPr>
        <p:spPr/>
        <p:txBody>
          <a:bodyPr/>
          <a:lstStyle/>
          <a:p>
            <a:r>
              <a:t>Reporting Blindspots</a:t>
            </a:r>
          </a:p>
        </p:txBody>
      </p:sp>
      <p:pic>
        <p:nvPicPr>
          <p:cNvPr id="3" name="Picture Placeholder 2" descr="2211.png"/>
          <p:cNvPicPr>
            <a:picLocks noGrp="1" noChangeAspect="1"/>
          </p:cNvPicPr>
          <p:nvPr>
            <p:ph type="pic" idx="10" sz="quarter"/>
          </p:nvPr>
        </p:nvPicPr>
        <p:blipFill>
          <a:blip r:embed="rId2"/>
          <a:srcRect t="4313" b="4313"/>
          <a:stretch>
            <a:fillRect/>
          </a:stretch>
        </p:blipFill>
        <p:spPr/>
      </p:pic>
      <p:sp>
        <p:nvSpPr>
          <p:cNvPr id="4" name="Content Placeholder 3"/>
          <p:cNvSpPr>
            <a:spLocks noGrp="1"/>
          </p:cNvSpPr>
          <p:nvPr>
            <p:ph idx="11" sz="quarter"/>
          </p:nvPr>
        </p:nvSpPr>
        <p:spPr/>
        <p:txBody>
          <a:bodyPr/>
          <a:lstStyle/>
          <a:p>
            <a:r>
              <a:t>Marketing</a:t>
            </a:r>
          </a:p>
        </p:txBody>
      </p:sp>
      <p:sp>
        <p:nvSpPr>
          <p:cNvPr id="5" name="Title 4"/>
          <p:cNvSpPr>
            <a:spLocks noGrp="1"/>
          </p:cNvSpPr>
          <p:nvPr>
            <p:ph type="title"/>
          </p:nvPr>
        </p:nvSpPr>
        <p:spPr/>
        <p:txBody>
          <a:bodyPr/>
          <a:lstStyle/>
          <a:p>
            <a:r>
              <a:t>We Need to Close Gaps in Media Reporting</a:t>
            </a:r>
          </a:p>
        </p:txBody>
      </p:sp>
      <p:sp>
        <p:nvSpPr>
          <p:cNvPr id="6" name="Content Placeholder 5"/>
          <p:cNvSpPr>
            <a:spLocks noGrp="1"/>
          </p:cNvSpPr>
          <p:nvPr>
            <p:ph idx="12" sz="quarter"/>
          </p:nvPr>
        </p:nvSpPr>
        <p:spPr/>
        <p:txBody>
          <a:bodyPr/>
          <a:lstStyle/>
          <a:p>
            <a:r>
              <a:t>Mitigated</a:t>
            </a:r>
          </a:p>
        </p:txBody>
      </p:sp>
      <p:sp>
        <p:nvSpPr>
          <p:cNvPr id="7" name="Content Placeholder 6"/>
          <p:cNvSpPr>
            <a:spLocks noGrp="1"/>
          </p:cNvSpPr>
          <p:nvPr>
            <p:ph idx="13" sz="quarter"/>
          </p:nvPr>
        </p:nvSpPr>
        <p:spPr/>
        <p:txBody>
          <a:bodyPr/>
          <a:lstStyle/>
          <a:p>
            <a:r>
              <a:t>Viability</a:t>
            </a:r>
          </a:p>
        </p:txBody>
      </p:sp>
      <p:sp>
        <p:nvSpPr>
          <p:cNvPr id="8" name="Text Placeholder 7"/>
          <p:cNvSpPr>
            <a:spLocks noGrp="1"/>
          </p:cNvSpPr>
          <p:nvPr>
            <p:ph type="body" idx="20" sz="quarter"/>
          </p:nvPr>
        </p:nvSpPr>
        <p:spPr/>
        <p:txBody>
          <a:bodyPr/>
          <a:lstStyle/>
          <a:p>
            <a:r>
              <a:t>Nightmarish paid media reporting</a:t>
            </a:r>
          </a:p>
        </p:txBody>
      </p:sp>
      <p:sp>
        <p:nvSpPr>
          <p:cNvPr id="9" name="Text Placeholder 8"/>
          <p:cNvSpPr>
            <a:spLocks noGrp="1"/>
          </p:cNvSpPr>
          <p:nvPr>
            <p:ph type="body" idx="21" sz="quarter"/>
          </p:nvPr>
        </p:nvSpPr>
        <p:spPr/>
        <p:txBody>
          <a:bodyPr/>
          <a:lstStyle/>
          <a:p>
            <a:r>
              <a:t>nan</a:t>
            </a:r>
          </a:p>
        </p:txBody>
      </p:sp>
      <p:sp>
        <p:nvSpPr>
          <p:cNvPr id="10" name="Text Placeholder 9"/>
          <p:cNvSpPr>
            <a:spLocks noGrp="1"/>
          </p:cNvSpPr>
          <p:nvPr>
            <p:ph type="body" idx="22" sz="quarter"/>
          </p:nvPr>
        </p:nvSpPr>
        <p:spPr/>
        <p:txBody>
          <a:bodyPr/>
          <a:lstStyle/>
          <a:p>
            <a:r>
              <a:t>nan</a:t>
            </a:r>
          </a:p>
        </p:txBody>
      </p:sp>
      <p:sp>
        <p:nvSpPr>
          <p:cNvPr id="11" name="Text Placeholder 10"/>
          <p:cNvSpPr>
            <a:spLocks noGrp="1"/>
          </p:cNvSpPr>
          <p:nvPr>
            <p:ph type="body" idx="23" sz="quarter"/>
          </p:nvPr>
        </p:nvSpPr>
        <p:spPr/>
        <p:txBody>
          <a:bodyPr/>
          <a:lstStyle/>
          <a:p>
            <a:r>
              <a:t>Build comprehensive reporting deck with all the criteria needed to effectively manage the marketing spend</a:t>
            </a:r>
          </a:p>
        </p:txBody>
      </p:sp>
      <p:sp>
        <p:nvSpPr>
          <p:cNvPr id="12" name="Text Placeholder 11"/>
          <p:cNvSpPr>
            <a:spLocks noGrp="1"/>
          </p:cNvSpPr>
          <p:nvPr>
            <p:ph type="body" idx="24" sz="quarter"/>
          </p:nvPr>
        </p:nvSpPr>
        <p:spPr/>
        <p:txBody>
          <a:bodyPr/>
          <a:lstStyle/>
          <a:p>
            <a:r>
              <a:t>Set the standards to pass out of beta testing and don't allow a product in the market that cannot pass our minimum standards.</a:t>
            </a: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4" sz="quarter"/>
          </p:nvPr>
        </p:nvSpPr>
        <p:spPr/>
        <p:txBody>
          <a:bodyPr/>
          <a:lstStyle/>
          <a:p>
            <a:r>
              <a:t>Complex Value Props</a:t>
            </a:r>
          </a:p>
        </p:txBody>
      </p:sp>
      <p:pic>
        <p:nvPicPr>
          <p:cNvPr id="3" name="Picture Placeholder 2" descr="2211.png"/>
          <p:cNvPicPr>
            <a:picLocks noGrp="1" noChangeAspect="1"/>
          </p:cNvPicPr>
          <p:nvPr>
            <p:ph type="pic" idx="10" sz="quarter"/>
          </p:nvPr>
        </p:nvPicPr>
        <p:blipFill>
          <a:blip r:embed="rId2"/>
          <a:srcRect t="4313" b="4313"/>
          <a:stretch>
            <a:fillRect/>
          </a:stretch>
        </p:blipFill>
        <p:spPr/>
      </p:pic>
      <p:sp>
        <p:nvSpPr>
          <p:cNvPr id="4" name="Content Placeholder 3"/>
          <p:cNvSpPr>
            <a:spLocks noGrp="1"/>
          </p:cNvSpPr>
          <p:nvPr>
            <p:ph idx="11" sz="quarter"/>
          </p:nvPr>
        </p:nvSpPr>
        <p:spPr/>
        <p:txBody>
          <a:bodyPr/>
          <a:lstStyle/>
          <a:p>
            <a:r>
              <a:t>Marketing</a:t>
            </a:r>
          </a:p>
        </p:txBody>
      </p:sp>
      <p:sp>
        <p:nvSpPr>
          <p:cNvPr id="5" name="Title 4"/>
          <p:cNvSpPr>
            <a:spLocks noGrp="1"/>
          </p:cNvSpPr>
          <p:nvPr>
            <p:ph type="title"/>
          </p:nvPr>
        </p:nvSpPr>
        <p:spPr/>
        <p:txBody>
          <a:bodyPr/>
          <a:lstStyle/>
          <a:p>
            <a:r>
              <a:t>We Need a Simple Hook for Marketing</a:t>
            </a:r>
          </a:p>
        </p:txBody>
      </p:sp>
      <p:sp>
        <p:nvSpPr>
          <p:cNvPr id="6" name="Content Placeholder 5"/>
          <p:cNvSpPr>
            <a:spLocks noGrp="1"/>
          </p:cNvSpPr>
          <p:nvPr>
            <p:ph idx="12" sz="quarter"/>
          </p:nvPr>
        </p:nvSpPr>
        <p:spPr/>
        <p:txBody>
          <a:bodyPr/>
          <a:lstStyle/>
          <a:p>
            <a:r>
              <a:t>Mitigated</a:t>
            </a:r>
          </a:p>
        </p:txBody>
      </p:sp>
      <p:sp>
        <p:nvSpPr>
          <p:cNvPr id="7" name="Content Placeholder 6"/>
          <p:cNvSpPr>
            <a:spLocks noGrp="1"/>
          </p:cNvSpPr>
          <p:nvPr>
            <p:ph idx="13" sz="quarter"/>
          </p:nvPr>
        </p:nvSpPr>
        <p:spPr/>
        <p:txBody>
          <a:bodyPr/>
          <a:lstStyle/>
          <a:p>
            <a:r>
              <a:t>Viability</a:t>
            </a:r>
          </a:p>
        </p:txBody>
      </p:sp>
      <p:sp>
        <p:nvSpPr>
          <p:cNvPr id="8" name="Text Placeholder 7"/>
          <p:cNvSpPr>
            <a:spLocks noGrp="1"/>
          </p:cNvSpPr>
          <p:nvPr>
            <p:ph type="body" idx="20" sz="quarter"/>
          </p:nvPr>
        </p:nvSpPr>
        <p:spPr/>
        <p:txBody>
          <a:bodyPr/>
          <a:lstStyle/>
          <a:p>
            <a:r>
              <a:t>Complexity and vastness of product features</a:t>
            </a:r>
          </a:p>
        </p:txBody>
      </p:sp>
      <p:sp>
        <p:nvSpPr>
          <p:cNvPr id="9" name="Text Placeholder 8"/>
          <p:cNvSpPr>
            <a:spLocks noGrp="1"/>
          </p:cNvSpPr>
          <p:nvPr>
            <p:ph type="body" idx="21" sz="quarter"/>
          </p:nvPr>
        </p:nvSpPr>
        <p:spPr/>
        <p:txBody>
          <a:bodyPr/>
          <a:lstStyle/>
          <a:p>
            <a:r>
              <a:t>Confused users won't subscribe putting pressure on volume</a:t>
            </a:r>
          </a:p>
        </p:txBody>
      </p:sp>
      <p:sp>
        <p:nvSpPr>
          <p:cNvPr id="10" name="Text Placeholder 9"/>
          <p:cNvSpPr>
            <a:spLocks noGrp="1"/>
          </p:cNvSpPr>
          <p:nvPr>
            <p:ph type="body" idx="22" sz="quarter"/>
          </p:nvPr>
        </p:nvSpPr>
        <p:spPr/>
        <p:txBody>
          <a:bodyPr/>
          <a:lstStyle/>
          <a:p>
            <a:r>
              <a:t>Difficult to create concise marketing messaging that will resonate with consumers and communicate value effectively</a:t>
            </a:r>
          </a:p>
        </p:txBody>
      </p:sp>
      <p:sp>
        <p:nvSpPr>
          <p:cNvPr id="11" name="Text Placeholder 10"/>
          <p:cNvSpPr>
            <a:spLocks noGrp="1"/>
          </p:cNvSpPr>
          <p:nvPr>
            <p:ph type="body" idx="23" sz="quarter"/>
          </p:nvPr>
        </p:nvSpPr>
        <p:spPr/>
        <p:txBody>
          <a:bodyPr/>
          <a:lstStyle/>
          <a:p>
            <a:r>
              <a:t>Develop a compelling and informative "Launch Pad" experience and pithy product marketing descriptions to make the product components compelling and easy to understand</a:t>
            </a:r>
          </a:p>
        </p:txBody>
      </p:sp>
      <p:sp>
        <p:nvSpPr>
          <p:cNvPr id="12" name="Text Placeholder 11"/>
          <p:cNvSpPr>
            <a:spLocks noGrp="1"/>
          </p:cNvSpPr>
          <p:nvPr>
            <p:ph type="body" idx="24" sz="quarter"/>
          </p:nvPr>
        </p:nvSpPr>
        <p:spPr/>
        <p:txBody>
          <a:bodyPr/>
          <a:lstStyle/>
          <a:p>
            <a:r>
              <a:t>Develop tailored Re-engagment campaigns folded into a customer experience communications plan</a:t>
            </a: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4" sz="quarter"/>
          </p:nvPr>
        </p:nvSpPr>
        <p:spPr/>
        <p:txBody>
          <a:bodyPr/>
          <a:lstStyle/>
          <a:p>
            <a:r>
              <a:t>Build IT Efficacy</a:t>
            </a:r>
          </a:p>
        </p:txBody>
      </p:sp>
      <p:pic>
        <p:nvPicPr>
          <p:cNvPr id="3" name="Picture Placeholder 2" descr="2211.png"/>
          <p:cNvPicPr>
            <a:picLocks noGrp="1" noChangeAspect="1"/>
          </p:cNvPicPr>
          <p:nvPr>
            <p:ph type="pic" idx="10" sz="quarter"/>
          </p:nvPr>
        </p:nvPicPr>
        <p:blipFill>
          <a:blip r:embed="rId2"/>
          <a:srcRect t="4313" b="4313"/>
          <a:stretch>
            <a:fillRect/>
          </a:stretch>
        </p:blipFill>
        <p:spPr/>
      </p:pic>
      <p:sp>
        <p:nvSpPr>
          <p:cNvPr id="4" name="Content Placeholder 3"/>
          <p:cNvSpPr>
            <a:spLocks noGrp="1"/>
          </p:cNvSpPr>
          <p:nvPr>
            <p:ph idx="11" sz="quarter"/>
          </p:nvPr>
        </p:nvSpPr>
        <p:spPr/>
        <p:txBody>
          <a:bodyPr/>
          <a:lstStyle/>
          <a:p>
            <a:r>
              <a:t>Product</a:t>
            </a:r>
          </a:p>
        </p:txBody>
      </p:sp>
      <p:sp>
        <p:nvSpPr>
          <p:cNvPr id="5" name="Title 4"/>
          <p:cNvSpPr>
            <a:spLocks noGrp="1"/>
          </p:cNvSpPr>
          <p:nvPr>
            <p:ph type="title"/>
          </p:nvPr>
        </p:nvSpPr>
        <p:spPr/>
        <p:txBody>
          <a:bodyPr/>
          <a:lstStyle/>
          <a:p>
            <a:r>
              <a:t>Build It Needs To Fullfil Member Expectations</a:t>
            </a:r>
          </a:p>
        </p:txBody>
      </p:sp>
      <p:sp>
        <p:nvSpPr>
          <p:cNvPr id="6" name="Content Placeholder 5"/>
          <p:cNvSpPr>
            <a:spLocks noGrp="1"/>
          </p:cNvSpPr>
          <p:nvPr>
            <p:ph idx="12" sz="quarter"/>
          </p:nvPr>
        </p:nvSpPr>
        <p:spPr/>
        <p:txBody>
          <a:bodyPr/>
          <a:lstStyle/>
          <a:p>
            <a:r>
              <a:t>Mitigated</a:t>
            </a:r>
          </a:p>
        </p:txBody>
      </p:sp>
      <p:sp>
        <p:nvSpPr>
          <p:cNvPr id="7" name="Content Placeholder 6"/>
          <p:cNvSpPr>
            <a:spLocks noGrp="1"/>
          </p:cNvSpPr>
          <p:nvPr>
            <p:ph idx="13" sz="quarter"/>
          </p:nvPr>
        </p:nvSpPr>
        <p:spPr/>
        <p:txBody>
          <a:bodyPr/>
          <a:lstStyle/>
          <a:p>
            <a:r>
              <a:t>Value</a:t>
            </a:r>
          </a:p>
        </p:txBody>
      </p:sp>
      <p:sp>
        <p:nvSpPr>
          <p:cNvPr id="8" name="Text Placeholder 7"/>
          <p:cNvSpPr>
            <a:spLocks noGrp="1"/>
          </p:cNvSpPr>
          <p:nvPr>
            <p:ph type="body" idx="20" sz="quarter"/>
          </p:nvPr>
        </p:nvSpPr>
        <p:spPr/>
        <p:txBody>
          <a:bodyPr/>
          <a:lstStyle/>
          <a:p>
            <a:r>
              <a:t>Anecdotal use of Credit Pop (Level Credit, a.k.a., RentTrack) didn't make a difference in a team member's score</a:t>
            </a:r>
          </a:p>
        </p:txBody>
      </p:sp>
      <p:sp>
        <p:nvSpPr>
          <p:cNvPr id="9" name="Text Placeholder 8"/>
          <p:cNvSpPr>
            <a:spLocks noGrp="1"/>
          </p:cNvSpPr>
          <p:nvPr>
            <p:ph type="body" idx="21" sz="quarter"/>
          </p:nvPr>
        </p:nvSpPr>
        <p:spPr/>
        <p:txBody>
          <a:bodyPr/>
          <a:lstStyle/>
          <a:p>
            <a:r>
              <a:t>Consumers don't see value from Build It feature set</a:t>
            </a:r>
          </a:p>
        </p:txBody>
      </p:sp>
      <p:sp>
        <p:nvSpPr>
          <p:cNvPr id="10" name="Text Placeholder 9"/>
          <p:cNvSpPr>
            <a:spLocks noGrp="1"/>
          </p:cNvSpPr>
          <p:nvPr>
            <p:ph type="body" idx="22" sz="quarter"/>
          </p:nvPr>
        </p:nvSpPr>
        <p:spPr/>
        <p:txBody>
          <a:bodyPr/>
          <a:lstStyle/>
          <a:p>
            <a:r>
              <a:t>Consumers don't see score improvement results from Build IT</a:t>
            </a:r>
          </a:p>
        </p:txBody>
      </p:sp>
      <p:sp>
        <p:nvSpPr>
          <p:cNvPr id="11" name="Text Placeholder 10"/>
          <p:cNvSpPr>
            <a:spLocks noGrp="1"/>
          </p:cNvSpPr>
          <p:nvPr>
            <p:ph type="body" idx="23" sz="quarter"/>
          </p:nvPr>
        </p:nvSpPr>
        <p:spPr/>
        <p:txBody>
          <a:bodyPr/>
          <a:lstStyle/>
          <a:p>
            <a:r>
              <a:t>Set expectations with messaging; set messaging to the right target audience</a:t>
            </a:r>
          </a:p>
        </p:txBody>
      </p:sp>
      <p:sp>
        <p:nvSpPr>
          <p:cNvPr id="12" name="Text Placeholder 11"/>
          <p:cNvSpPr>
            <a:spLocks noGrp="1"/>
          </p:cNvSpPr>
          <p:nvPr>
            <p:ph type="body" idx="24" sz="quarter"/>
          </p:nvPr>
        </p:nvSpPr>
        <p:spPr/>
        <p:txBody>
          <a:bodyPr/>
          <a:lstStyle/>
          <a:p>
            <a:r>
              <a:t>Develop abilities to fill the gaps and build credit with other strategies.</a:t>
            </a: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4" sz="quarter"/>
          </p:nvPr>
        </p:nvSpPr>
        <p:spPr/>
        <p:txBody>
          <a:bodyPr/>
          <a:lstStyle/>
          <a:p>
            <a:r>
              <a:t>Subscription Cost</a:t>
            </a:r>
          </a:p>
        </p:txBody>
      </p:sp>
      <p:pic>
        <p:nvPicPr>
          <p:cNvPr id="3" name="Picture Placeholder 2" descr="2211.png"/>
          <p:cNvPicPr>
            <a:picLocks noGrp="1" noChangeAspect="1"/>
          </p:cNvPicPr>
          <p:nvPr>
            <p:ph type="pic" idx="10" sz="quarter"/>
          </p:nvPr>
        </p:nvPicPr>
        <p:blipFill>
          <a:blip r:embed="rId2"/>
          <a:srcRect t="4313" b="4313"/>
          <a:stretch>
            <a:fillRect/>
          </a:stretch>
        </p:blipFill>
        <p:spPr/>
      </p:pic>
      <p:sp>
        <p:nvSpPr>
          <p:cNvPr id="4" name="Content Placeholder 3"/>
          <p:cNvSpPr>
            <a:spLocks noGrp="1"/>
          </p:cNvSpPr>
          <p:nvPr>
            <p:ph idx="11" sz="quarter"/>
          </p:nvPr>
        </p:nvSpPr>
        <p:spPr/>
        <p:txBody>
          <a:bodyPr/>
          <a:lstStyle/>
          <a:p>
            <a:r>
              <a:t>Marketing</a:t>
            </a:r>
          </a:p>
        </p:txBody>
      </p:sp>
      <p:sp>
        <p:nvSpPr>
          <p:cNvPr id="5" name="Title 4"/>
          <p:cNvSpPr>
            <a:spLocks noGrp="1"/>
          </p:cNvSpPr>
          <p:nvPr>
            <p:ph type="title"/>
          </p:nvPr>
        </p:nvSpPr>
        <p:spPr/>
        <p:txBody>
          <a:bodyPr/>
          <a:lstStyle/>
          <a:p>
            <a:r>
              <a:t>Consumers May Be Sensitive to Fees Above $10</a:t>
            </a:r>
          </a:p>
        </p:txBody>
      </p:sp>
      <p:sp>
        <p:nvSpPr>
          <p:cNvPr id="6" name="Content Placeholder 5"/>
          <p:cNvSpPr>
            <a:spLocks noGrp="1"/>
          </p:cNvSpPr>
          <p:nvPr>
            <p:ph idx="12" sz="quarter"/>
          </p:nvPr>
        </p:nvSpPr>
        <p:spPr/>
        <p:txBody>
          <a:bodyPr/>
          <a:lstStyle/>
          <a:p>
            <a:r>
              <a:t>Mitigated</a:t>
            </a:r>
          </a:p>
        </p:txBody>
      </p:sp>
      <p:sp>
        <p:nvSpPr>
          <p:cNvPr id="7" name="Content Placeholder 6"/>
          <p:cNvSpPr>
            <a:spLocks noGrp="1"/>
          </p:cNvSpPr>
          <p:nvPr>
            <p:ph idx="13" sz="quarter"/>
          </p:nvPr>
        </p:nvSpPr>
        <p:spPr/>
        <p:txBody>
          <a:bodyPr/>
          <a:lstStyle/>
          <a:p>
            <a:r>
              <a:t>Value</a:t>
            </a:r>
          </a:p>
        </p:txBody>
      </p:sp>
      <p:sp>
        <p:nvSpPr>
          <p:cNvPr id="8" name="Text Placeholder 7"/>
          <p:cNvSpPr>
            <a:spLocks noGrp="1"/>
          </p:cNvSpPr>
          <p:nvPr>
            <p:ph type="body" idx="20" sz="quarter"/>
          </p:nvPr>
        </p:nvSpPr>
        <p:spPr/>
        <p:txBody>
          <a:bodyPr/>
          <a:lstStyle/>
          <a:p>
            <a:r>
              <a:t>We have a belief that subscription fees above $10 are more highly scrutinized by consumers</a:t>
            </a:r>
          </a:p>
        </p:txBody>
      </p:sp>
      <p:sp>
        <p:nvSpPr>
          <p:cNvPr id="9" name="Text Placeholder 8"/>
          <p:cNvSpPr>
            <a:spLocks noGrp="1"/>
          </p:cNvSpPr>
          <p:nvPr>
            <p:ph type="body" idx="21" sz="quarter"/>
          </p:nvPr>
        </p:nvSpPr>
        <p:spPr/>
        <p:txBody>
          <a:bodyPr/>
          <a:lstStyle/>
          <a:p>
            <a:r>
              <a:t>Pressure to LTV</a:t>
            </a:r>
          </a:p>
        </p:txBody>
      </p:sp>
      <p:sp>
        <p:nvSpPr>
          <p:cNvPr id="10" name="Text Placeholder 9"/>
          <p:cNvSpPr>
            <a:spLocks noGrp="1"/>
          </p:cNvSpPr>
          <p:nvPr>
            <p:ph type="body" idx="22" sz="quarter"/>
          </p:nvPr>
        </p:nvSpPr>
        <p:spPr/>
        <p:txBody>
          <a:bodyPr/>
          <a:lstStyle/>
          <a:p>
            <a:r>
              <a:t>Difficulty to acquire clients</a:t>
            </a:r>
          </a:p>
        </p:txBody>
      </p:sp>
      <p:sp>
        <p:nvSpPr>
          <p:cNvPr id="11" name="Text Placeholder 10"/>
          <p:cNvSpPr>
            <a:spLocks noGrp="1"/>
          </p:cNvSpPr>
          <p:nvPr>
            <p:ph type="body" idx="23" sz="quarter"/>
          </p:nvPr>
        </p:nvSpPr>
        <p:spPr/>
        <p:txBody>
          <a:bodyPr/>
          <a:lstStyle/>
          <a:p>
            <a:r>
              <a:t>Minimize subscription costs and clearly outline the value to the consumer</a:t>
            </a:r>
          </a:p>
        </p:txBody>
      </p:sp>
      <p:sp>
        <p:nvSpPr>
          <p:cNvPr id="12" name="Text Placeholder 11"/>
          <p:cNvSpPr>
            <a:spLocks noGrp="1"/>
          </p:cNvSpPr>
          <p:nvPr>
            <p:ph type="body" idx="24" sz="quarter"/>
          </p:nvPr>
        </p:nvSpPr>
        <p:spPr/>
        <p:txBody>
          <a:bodyPr/>
          <a:lstStyle/>
          <a:p>
            <a:r>
              <a:t>Price test in 2021 to find the optimal price points for volume and profitability</a:t>
            </a: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4" sz="quarter"/>
          </p:nvPr>
        </p:nvSpPr>
        <p:spPr/>
        <p:txBody>
          <a:bodyPr/>
          <a:lstStyle/>
          <a:p>
            <a:r>
              <a:t>Disparate Environments</a:t>
            </a:r>
          </a:p>
        </p:txBody>
      </p:sp>
      <p:pic>
        <p:nvPicPr>
          <p:cNvPr id="3" name="Picture Placeholder 2" descr="1312.png"/>
          <p:cNvPicPr>
            <a:picLocks noGrp="1" noChangeAspect="1"/>
          </p:cNvPicPr>
          <p:nvPr>
            <p:ph type="pic" idx="10" sz="quarter"/>
          </p:nvPr>
        </p:nvPicPr>
        <p:blipFill>
          <a:blip r:embed="rId2"/>
          <a:srcRect t="4313" b="4313"/>
          <a:stretch>
            <a:fillRect/>
          </a:stretch>
        </p:blipFill>
        <p:spPr/>
      </p:pic>
      <p:sp>
        <p:nvSpPr>
          <p:cNvPr id="4" name="Content Placeholder 3"/>
          <p:cNvSpPr>
            <a:spLocks noGrp="1"/>
          </p:cNvSpPr>
          <p:nvPr>
            <p:ph idx="11" sz="quarter"/>
          </p:nvPr>
        </p:nvSpPr>
        <p:spPr/>
        <p:txBody>
          <a:bodyPr/>
          <a:lstStyle/>
          <a:p>
            <a:r>
              <a:t>Dev Ops</a:t>
            </a:r>
          </a:p>
        </p:txBody>
      </p:sp>
      <p:sp>
        <p:nvSpPr>
          <p:cNvPr id="5" name="Title 4"/>
          <p:cNvSpPr>
            <a:spLocks noGrp="1"/>
          </p:cNvSpPr>
          <p:nvPr>
            <p:ph type="title"/>
          </p:nvPr>
        </p:nvSpPr>
        <p:spPr/>
        <p:txBody>
          <a:bodyPr/>
          <a:lstStyle/>
          <a:p>
            <a:r>
              <a:t>We Need to Vet Breaking Points in Our Systems</a:t>
            </a:r>
          </a:p>
        </p:txBody>
      </p:sp>
      <p:sp>
        <p:nvSpPr>
          <p:cNvPr id="6" name="Content Placeholder 5"/>
          <p:cNvSpPr>
            <a:spLocks noGrp="1"/>
          </p:cNvSpPr>
          <p:nvPr>
            <p:ph idx="12" sz="quarter"/>
          </p:nvPr>
        </p:nvSpPr>
        <p:spPr/>
        <p:txBody>
          <a:bodyPr/>
          <a:lstStyle/>
          <a:p>
            <a:r>
              <a:t>Mitigated</a:t>
            </a:r>
          </a:p>
        </p:txBody>
      </p:sp>
      <p:sp>
        <p:nvSpPr>
          <p:cNvPr id="7" name="Content Placeholder 6"/>
          <p:cNvSpPr>
            <a:spLocks noGrp="1"/>
          </p:cNvSpPr>
          <p:nvPr>
            <p:ph idx="13" sz="quarter"/>
          </p:nvPr>
        </p:nvSpPr>
        <p:spPr/>
        <p:txBody>
          <a:bodyPr/>
          <a:lstStyle/>
          <a:p>
            <a:r>
              <a:t>Usability</a:t>
            </a:r>
          </a:p>
        </p:txBody>
      </p:sp>
      <p:sp>
        <p:nvSpPr>
          <p:cNvPr id="8" name="Text Placeholder 7"/>
          <p:cNvSpPr>
            <a:spLocks noGrp="1"/>
          </p:cNvSpPr>
          <p:nvPr>
            <p:ph type="body" idx="20" sz="quarter"/>
          </p:nvPr>
        </p:nvSpPr>
        <p:spPr/>
        <p:txBody>
          <a:bodyPr/>
          <a:lstStyle/>
          <a:p>
            <a:r>
              <a:t>Environments not matching</a:t>
            </a:r>
          </a:p>
        </p:txBody>
      </p:sp>
      <p:sp>
        <p:nvSpPr>
          <p:cNvPr id="9" name="Text Placeholder 8"/>
          <p:cNvSpPr>
            <a:spLocks noGrp="1"/>
          </p:cNvSpPr>
          <p:nvPr>
            <p:ph type="body" idx="21" sz="quarter"/>
          </p:nvPr>
        </p:nvSpPr>
        <p:spPr/>
        <p:txBody>
          <a:bodyPr/>
          <a:lstStyle/>
          <a:p>
            <a:r>
              <a:t>nan</a:t>
            </a:r>
          </a:p>
        </p:txBody>
      </p:sp>
      <p:sp>
        <p:nvSpPr>
          <p:cNvPr id="10" name="Text Placeholder 9"/>
          <p:cNvSpPr>
            <a:spLocks noGrp="1"/>
          </p:cNvSpPr>
          <p:nvPr>
            <p:ph type="body" idx="22" sz="quarter"/>
          </p:nvPr>
        </p:nvSpPr>
        <p:spPr/>
        <p:txBody>
          <a:bodyPr/>
          <a:lstStyle/>
          <a:p>
            <a:r>
              <a:t>nan</a:t>
            </a:r>
          </a:p>
        </p:txBody>
      </p:sp>
      <p:sp>
        <p:nvSpPr>
          <p:cNvPr id="11" name="Text Placeholder 10"/>
          <p:cNvSpPr>
            <a:spLocks noGrp="1"/>
          </p:cNvSpPr>
          <p:nvPr>
            <p:ph type="body" idx="23" sz="quarter"/>
          </p:nvPr>
        </p:nvSpPr>
        <p:spPr/>
        <p:txBody>
          <a:bodyPr/>
          <a:lstStyle/>
          <a:p>
            <a:r>
              <a:t>Thoroughly vet systems with end-to-end testing, end user testing with private betas (Friends &amp; Family 50 and Ambassador 250 prior to a general launch.</a:t>
            </a:r>
          </a:p>
        </p:txBody>
      </p:sp>
      <p:sp>
        <p:nvSpPr>
          <p:cNvPr id="12" name="Text Placeholder 11"/>
          <p:cNvSpPr>
            <a:spLocks noGrp="1"/>
          </p:cNvSpPr>
          <p:nvPr>
            <p:ph type="body" idx="24" sz="quarter"/>
          </p:nvPr>
        </p:nvSpPr>
        <p:spPr/>
        <p:txBody>
          <a:bodyPr/>
          <a:lstStyle/>
          <a:p>
            <a:r>
              <a:t>Set the standards to pass out of beta testing and don't allow a product in the market that cannot pass our minimum standards.</a:t>
            </a: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4" sz="quarter"/>
          </p:nvPr>
        </p:nvSpPr>
        <p:spPr/>
        <p:txBody>
          <a:bodyPr/>
          <a:lstStyle/>
          <a:p>
            <a:r>
              <a:t>Truncated QA</a:t>
            </a:r>
          </a:p>
        </p:txBody>
      </p:sp>
      <p:pic>
        <p:nvPicPr>
          <p:cNvPr id="3" name="Picture Placeholder 2" descr="1312.png"/>
          <p:cNvPicPr>
            <a:picLocks noGrp="1" noChangeAspect="1"/>
          </p:cNvPicPr>
          <p:nvPr>
            <p:ph type="pic" idx="10" sz="quarter"/>
          </p:nvPr>
        </p:nvPicPr>
        <p:blipFill>
          <a:blip r:embed="rId2"/>
          <a:srcRect t="4313" b="4313"/>
          <a:stretch>
            <a:fillRect/>
          </a:stretch>
        </p:blipFill>
        <p:spPr/>
      </p:pic>
      <p:sp>
        <p:nvSpPr>
          <p:cNvPr id="4" name="Content Placeholder 3"/>
          <p:cNvSpPr>
            <a:spLocks noGrp="1"/>
          </p:cNvSpPr>
          <p:nvPr>
            <p:ph idx="11" sz="quarter"/>
          </p:nvPr>
        </p:nvSpPr>
        <p:spPr/>
        <p:txBody>
          <a:bodyPr/>
          <a:lstStyle/>
          <a:p>
            <a:r>
              <a:t>QA</a:t>
            </a:r>
          </a:p>
        </p:txBody>
      </p:sp>
      <p:sp>
        <p:nvSpPr>
          <p:cNvPr id="5" name="Title 4"/>
          <p:cNvSpPr>
            <a:spLocks noGrp="1"/>
          </p:cNvSpPr>
          <p:nvPr>
            <p:ph type="title"/>
          </p:nvPr>
        </p:nvSpPr>
        <p:spPr/>
        <p:txBody>
          <a:bodyPr/>
          <a:lstStyle/>
          <a:p>
            <a:r>
              <a:t>Compressed Timelines Leaves Less Time for QA</a:t>
            </a:r>
          </a:p>
        </p:txBody>
      </p:sp>
      <p:sp>
        <p:nvSpPr>
          <p:cNvPr id="6" name="Content Placeholder 5"/>
          <p:cNvSpPr>
            <a:spLocks noGrp="1"/>
          </p:cNvSpPr>
          <p:nvPr>
            <p:ph idx="12" sz="quarter"/>
          </p:nvPr>
        </p:nvSpPr>
        <p:spPr/>
        <p:txBody>
          <a:bodyPr/>
          <a:lstStyle/>
          <a:p>
            <a:r>
              <a:t>Mitigated</a:t>
            </a:r>
          </a:p>
        </p:txBody>
      </p:sp>
      <p:sp>
        <p:nvSpPr>
          <p:cNvPr id="7" name="Content Placeholder 6"/>
          <p:cNvSpPr>
            <a:spLocks noGrp="1"/>
          </p:cNvSpPr>
          <p:nvPr>
            <p:ph idx="13" sz="quarter"/>
          </p:nvPr>
        </p:nvSpPr>
        <p:spPr/>
        <p:txBody>
          <a:bodyPr/>
          <a:lstStyle/>
          <a:p>
            <a:r>
              <a:t>Usability</a:t>
            </a:r>
          </a:p>
        </p:txBody>
      </p:sp>
      <p:sp>
        <p:nvSpPr>
          <p:cNvPr id="8" name="Text Placeholder 7"/>
          <p:cNvSpPr>
            <a:spLocks noGrp="1"/>
          </p:cNvSpPr>
          <p:nvPr>
            <p:ph type="body" idx="20" sz="quarter"/>
          </p:nvPr>
        </p:nvSpPr>
        <p:spPr/>
        <p:txBody>
          <a:bodyPr/>
          <a:lstStyle/>
          <a:p>
            <a:r>
              <a:t>Truncated QA schedule</a:t>
            </a:r>
          </a:p>
        </p:txBody>
      </p:sp>
      <p:sp>
        <p:nvSpPr>
          <p:cNvPr id="9" name="Text Placeholder 8"/>
          <p:cNvSpPr>
            <a:spLocks noGrp="1"/>
          </p:cNvSpPr>
          <p:nvPr>
            <p:ph type="body" idx="21" sz="quarter"/>
          </p:nvPr>
        </p:nvSpPr>
        <p:spPr/>
        <p:txBody>
          <a:bodyPr/>
          <a:lstStyle/>
          <a:p>
            <a:r>
              <a:t>Production errors.</a:t>
            </a:r>
          </a:p>
        </p:txBody>
      </p:sp>
      <p:sp>
        <p:nvSpPr>
          <p:cNvPr id="10" name="Text Placeholder 9"/>
          <p:cNvSpPr>
            <a:spLocks noGrp="1"/>
          </p:cNvSpPr>
          <p:nvPr>
            <p:ph type="body" idx="22" sz="quarter"/>
          </p:nvPr>
        </p:nvSpPr>
        <p:spPr/>
        <p:txBody>
          <a:bodyPr/>
          <a:lstStyle/>
          <a:p>
            <a:r>
              <a:t>We aren't able to catch all development issues.</a:t>
            </a:r>
          </a:p>
        </p:txBody>
      </p:sp>
      <p:sp>
        <p:nvSpPr>
          <p:cNvPr id="11" name="Text Placeholder 10"/>
          <p:cNvSpPr>
            <a:spLocks noGrp="1"/>
          </p:cNvSpPr>
          <p:nvPr>
            <p:ph type="body" idx="23" sz="quarter"/>
          </p:nvPr>
        </p:nvSpPr>
        <p:spPr/>
        <p:txBody>
          <a:bodyPr/>
          <a:lstStyle/>
          <a:p>
            <a:r>
              <a:t>Put more on UAT to cover all look and feel QA responsibilities</a:t>
            </a:r>
          </a:p>
        </p:txBody>
      </p:sp>
      <p:sp>
        <p:nvSpPr>
          <p:cNvPr id="12" name="Text Placeholder 11"/>
          <p:cNvSpPr>
            <a:spLocks noGrp="1"/>
          </p:cNvSpPr>
          <p:nvPr>
            <p:ph type="body" idx="24" sz="quarter"/>
          </p:nvPr>
        </p:nvSpPr>
        <p:spPr/>
        <p:txBody>
          <a:bodyPr/>
          <a:lstStyle/>
          <a:p>
            <a:r>
              <a:t>Launch to limited audiences prior to a general launch</a:t>
            </a:r>
          </a:p>
        </p:txBody>
      </p:sp>
    </p:spTree>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4" sz="quarter"/>
          </p:nvPr>
        </p:nvSpPr>
        <p:spPr/>
        <p:txBody>
          <a:bodyPr/>
          <a:lstStyle/>
          <a:p>
            <a:r>
              <a:t>Election 2020</a:t>
            </a:r>
          </a:p>
        </p:txBody>
      </p:sp>
      <p:pic>
        <p:nvPicPr>
          <p:cNvPr id="3" name="Picture Placeholder 2" descr="1312.png"/>
          <p:cNvPicPr>
            <a:picLocks noGrp="1" noChangeAspect="1"/>
          </p:cNvPicPr>
          <p:nvPr>
            <p:ph type="pic" idx="10" sz="quarter"/>
          </p:nvPr>
        </p:nvPicPr>
        <p:blipFill>
          <a:blip r:embed="rId2"/>
          <a:srcRect t="4313" b="4313"/>
          <a:stretch>
            <a:fillRect/>
          </a:stretch>
        </p:blipFill>
        <p:spPr/>
      </p:pic>
      <p:sp>
        <p:nvSpPr>
          <p:cNvPr id="4" name="Content Placeholder 3"/>
          <p:cNvSpPr>
            <a:spLocks noGrp="1"/>
          </p:cNvSpPr>
          <p:nvPr>
            <p:ph idx="11" sz="quarter"/>
          </p:nvPr>
        </p:nvSpPr>
        <p:spPr/>
        <p:txBody>
          <a:bodyPr/>
          <a:lstStyle/>
          <a:p>
            <a:r>
              <a:t>Marketing</a:t>
            </a:r>
          </a:p>
        </p:txBody>
      </p:sp>
      <p:sp>
        <p:nvSpPr>
          <p:cNvPr id="5" name="Title 4"/>
          <p:cNvSpPr>
            <a:spLocks noGrp="1"/>
          </p:cNvSpPr>
          <p:nvPr>
            <p:ph type="title"/>
          </p:nvPr>
        </p:nvSpPr>
        <p:spPr/>
        <p:txBody>
          <a:bodyPr/>
          <a:lstStyle/>
          <a:p>
            <a:r>
              <a:t>Media is Expensive in an Election Year</a:t>
            </a:r>
          </a:p>
        </p:txBody>
      </p:sp>
      <p:sp>
        <p:nvSpPr>
          <p:cNvPr id="6" name="Content Placeholder 5"/>
          <p:cNvSpPr>
            <a:spLocks noGrp="1"/>
          </p:cNvSpPr>
          <p:nvPr>
            <p:ph idx="12" sz="quarter"/>
          </p:nvPr>
        </p:nvSpPr>
        <p:spPr/>
        <p:txBody>
          <a:bodyPr/>
          <a:lstStyle/>
          <a:p>
            <a:r>
              <a:t>Mitigated</a:t>
            </a:r>
          </a:p>
        </p:txBody>
      </p:sp>
      <p:sp>
        <p:nvSpPr>
          <p:cNvPr id="7" name="Content Placeholder 6"/>
          <p:cNvSpPr>
            <a:spLocks noGrp="1"/>
          </p:cNvSpPr>
          <p:nvPr>
            <p:ph idx="13" sz="quarter"/>
          </p:nvPr>
        </p:nvSpPr>
        <p:spPr/>
        <p:txBody>
          <a:bodyPr/>
          <a:lstStyle/>
          <a:p>
            <a:r>
              <a:t>Viability</a:t>
            </a:r>
          </a:p>
        </p:txBody>
      </p:sp>
      <p:sp>
        <p:nvSpPr>
          <p:cNvPr id="8" name="Text Placeholder 7"/>
          <p:cNvSpPr>
            <a:spLocks noGrp="1"/>
          </p:cNvSpPr>
          <p:nvPr>
            <p:ph type="body" idx="20" sz="quarter"/>
          </p:nvPr>
        </p:nvSpPr>
        <p:spPr/>
        <p:txBody>
          <a:bodyPr/>
          <a:lstStyle/>
          <a:p>
            <a:r>
              <a:t>Election in 2020</a:t>
            </a:r>
          </a:p>
        </p:txBody>
      </p:sp>
      <p:sp>
        <p:nvSpPr>
          <p:cNvPr id="9" name="Text Placeholder 8"/>
          <p:cNvSpPr>
            <a:spLocks noGrp="1"/>
          </p:cNvSpPr>
          <p:nvPr>
            <p:ph type="body" idx="21" sz="quarter"/>
          </p:nvPr>
        </p:nvSpPr>
        <p:spPr/>
        <p:txBody>
          <a:bodyPr/>
          <a:lstStyle/>
          <a:p>
            <a:r>
              <a:t>Pressure on LTV and volume</a:t>
            </a:r>
          </a:p>
        </p:txBody>
      </p:sp>
      <p:sp>
        <p:nvSpPr>
          <p:cNvPr id="10" name="Text Placeholder 9"/>
          <p:cNvSpPr>
            <a:spLocks noGrp="1"/>
          </p:cNvSpPr>
          <p:nvPr>
            <p:ph type="body" idx="22" sz="quarter"/>
          </p:nvPr>
        </p:nvSpPr>
        <p:spPr/>
        <p:txBody>
          <a:bodyPr/>
          <a:lstStyle/>
          <a:p>
            <a:r>
              <a:t>Media costs up; attention down</a:t>
            </a:r>
          </a:p>
        </p:txBody>
      </p:sp>
      <p:sp>
        <p:nvSpPr>
          <p:cNvPr id="11" name="Text Placeholder 10"/>
          <p:cNvSpPr>
            <a:spLocks noGrp="1"/>
          </p:cNvSpPr>
          <p:nvPr>
            <p:ph type="body" idx="23" sz="quarter"/>
          </p:nvPr>
        </p:nvSpPr>
        <p:spPr/>
        <p:txBody>
          <a:bodyPr/>
          <a:lstStyle/>
          <a:p>
            <a:r>
              <a:t>Push to get the product into the public market by early summer, ramp up spend early, and ramp down as we get into competitive spending season. Thoroughly optimize the database marketing funnel and build a DB marketing war chest with a "wishlist" campaign during private betas </a:t>
            </a:r>
          </a:p>
        </p:txBody>
      </p:sp>
      <p:sp>
        <p:nvSpPr>
          <p:cNvPr id="12" name="Text Placeholder 11"/>
          <p:cNvSpPr>
            <a:spLocks noGrp="1"/>
          </p:cNvSpPr>
          <p:nvPr>
            <p:ph type="body" idx="24" sz="quarter"/>
          </p:nvPr>
        </p:nvSpPr>
        <p:spPr/>
        <p:txBody>
          <a:bodyPr/>
          <a:lstStyle/>
          <a:p>
            <a:r>
              <a:t>Reduce spend that does not meet our CPA targets</a:t>
            </a:r>
          </a:p>
        </p:txBody>
      </p:sp>
    </p:spTree>
  </p:cSld>
  <p:clrMapOvr>
    <a:masterClrMapping/>
  </p:clrMapOvr>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4" sz="quarter"/>
          </p:nvPr>
        </p:nvSpPr>
        <p:spPr/>
        <p:txBody>
          <a:bodyPr/>
          <a:lstStyle/>
          <a:p>
            <a:r>
              <a:t>Reward IT Payout Delays</a:t>
            </a:r>
          </a:p>
        </p:txBody>
      </p:sp>
      <p:pic>
        <p:nvPicPr>
          <p:cNvPr id="3" name="Picture Placeholder 2" descr="1312.png"/>
          <p:cNvPicPr>
            <a:picLocks noGrp="1" noChangeAspect="1"/>
          </p:cNvPicPr>
          <p:nvPr>
            <p:ph type="pic" idx="10" sz="quarter"/>
          </p:nvPr>
        </p:nvPicPr>
        <p:blipFill>
          <a:blip r:embed="rId2"/>
          <a:srcRect t="4313" b="4313"/>
          <a:stretch>
            <a:fillRect/>
          </a:stretch>
        </p:blipFill>
        <p:spPr/>
      </p:pic>
      <p:sp>
        <p:nvSpPr>
          <p:cNvPr id="4" name="Content Placeholder 3"/>
          <p:cNvSpPr>
            <a:spLocks noGrp="1"/>
          </p:cNvSpPr>
          <p:nvPr>
            <p:ph idx="11" sz="quarter"/>
          </p:nvPr>
        </p:nvSpPr>
        <p:spPr/>
        <p:txBody>
          <a:bodyPr/>
          <a:lstStyle/>
          <a:p>
            <a:r>
              <a:t>Product</a:t>
            </a:r>
          </a:p>
        </p:txBody>
      </p:sp>
      <p:sp>
        <p:nvSpPr>
          <p:cNvPr id="5" name="Title 4"/>
          <p:cNvSpPr>
            <a:spLocks noGrp="1"/>
          </p:cNvSpPr>
          <p:nvPr>
            <p:ph type="title"/>
          </p:nvPr>
        </p:nvSpPr>
        <p:spPr/>
        <p:txBody>
          <a:bodyPr/>
          <a:lstStyle/>
          <a:p>
            <a:r>
              <a:t>Payouts On Reward It Need To Be Swift</a:t>
            </a:r>
          </a:p>
        </p:txBody>
      </p:sp>
      <p:sp>
        <p:nvSpPr>
          <p:cNvPr id="6" name="Content Placeholder 5"/>
          <p:cNvSpPr>
            <a:spLocks noGrp="1"/>
          </p:cNvSpPr>
          <p:nvPr>
            <p:ph idx="12" sz="quarter"/>
          </p:nvPr>
        </p:nvSpPr>
        <p:spPr/>
        <p:txBody>
          <a:bodyPr/>
          <a:lstStyle/>
          <a:p>
            <a:r>
              <a:t>Mitigated</a:t>
            </a:r>
          </a:p>
        </p:txBody>
      </p:sp>
      <p:sp>
        <p:nvSpPr>
          <p:cNvPr id="7" name="Content Placeholder 6"/>
          <p:cNvSpPr>
            <a:spLocks noGrp="1"/>
          </p:cNvSpPr>
          <p:nvPr>
            <p:ph idx="13" sz="quarter"/>
          </p:nvPr>
        </p:nvSpPr>
        <p:spPr/>
        <p:txBody>
          <a:bodyPr/>
          <a:lstStyle/>
          <a:p>
            <a:r>
              <a:t>Usability</a:t>
            </a:r>
          </a:p>
        </p:txBody>
      </p:sp>
      <p:sp>
        <p:nvSpPr>
          <p:cNvPr id="8" name="Text Placeholder 7"/>
          <p:cNvSpPr>
            <a:spLocks noGrp="1"/>
          </p:cNvSpPr>
          <p:nvPr>
            <p:ph type="body" idx="20" sz="quarter"/>
          </p:nvPr>
        </p:nvSpPr>
        <p:spPr/>
        <p:txBody>
          <a:bodyPr/>
          <a:lstStyle/>
          <a:p>
            <a:r>
              <a:t>Getting approval feedback from FI partners can sometimes take weeks to get</a:t>
            </a:r>
          </a:p>
        </p:txBody>
      </p:sp>
      <p:sp>
        <p:nvSpPr>
          <p:cNvPr id="9" name="Text Placeholder 8"/>
          <p:cNvSpPr>
            <a:spLocks noGrp="1"/>
          </p:cNvSpPr>
          <p:nvPr>
            <p:ph type="body" idx="21" sz="quarter"/>
          </p:nvPr>
        </p:nvSpPr>
        <p:spPr/>
        <p:txBody>
          <a:bodyPr/>
          <a:lstStyle/>
          <a:p>
            <a:r>
              <a:t>Frustrated subscribers spike customer service tickets and churn at high rates</a:t>
            </a:r>
          </a:p>
        </p:txBody>
      </p:sp>
      <p:sp>
        <p:nvSpPr>
          <p:cNvPr id="10" name="Text Placeholder 9"/>
          <p:cNvSpPr>
            <a:spLocks noGrp="1"/>
          </p:cNvSpPr>
          <p:nvPr>
            <p:ph type="body" idx="22" sz="quarter"/>
          </p:nvPr>
        </p:nvSpPr>
        <p:spPr/>
        <p:txBody>
          <a:bodyPr/>
          <a:lstStyle/>
          <a:p>
            <a:r>
              <a:t>Subscribers have to wait with little transparency into the timelines or status of their rewards</a:t>
            </a:r>
          </a:p>
        </p:txBody>
      </p:sp>
      <p:sp>
        <p:nvSpPr>
          <p:cNvPr id="11" name="Text Placeholder 10"/>
          <p:cNvSpPr>
            <a:spLocks noGrp="1"/>
          </p:cNvSpPr>
          <p:nvPr>
            <p:ph type="body" idx="23" sz="quarter"/>
          </p:nvPr>
        </p:nvSpPr>
        <p:spPr/>
        <p:txBody>
          <a:bodyPr/>
          <a:lstStyle/>
          <a:p>
            <a:r>
              <a:t>Set clear expectations that customers will get payment "after 1-2 billing cycles" by spotlighting the information clearly before they apply</a:t>
            </a:r>
          </a:p>
        </p:txBody>
      </p:sp>
      <p:sp>
        <p:nvSpPr>
          <p:cNvPr id="12" name="Text Placeholder 11"/>
          <p:cNvSpPr>
            <a:spLocks noGrp="1"/>
          </p:cNvSpPr>
          <p:nvPr>
            <p:ph type="body" idx="24" sz="quarter"/>
          </p:nvPr>
        </p:nvSpPr>
        <p:spPr/>
        <p:txBody>
          <a:bodyPr/>
          <a:lstStyle/>
          <a:p>
            <a:r>
              <a:t>Manage customer satisfaction through zen desk support tickets to clarify and track down payments</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Risk Readiness</a:t>
            </a:r>
          </a:p>
        </p:txBody>
      </p:sp>
      <p:sp>
        <p:nvSpPr>
          <p:cNvPr id="3" name="Text Placeholder 2"/>
          <p:cNvSpPr>
            <a:spLocks noGrp="1"/>
          </p:cNvSpPr>
          <p:nvPr>
            <p:ph type="body" idx="10" sz="quarter"/>
          </p:nvPr>
        </p:nvSpPr>
        <p:spPr/>
        <p:txBody>
          <a:bodyPr/>
          <a:lstStyle/>
          <a:p>
            <a:r>
              <a:t>Test 1</a:t>
            </a:r>
          </a:p>
        </p:txBody>
      </p:sp>
      <p:sp>
        <p:nvSpPr>
          <p:cNvPr id="4" name="Text Placeholder 3"/>
          <p:cNvSpPr>
            <a:spLocks noGrp="1"/>
          </p:cNvSpPr>
          <p:nvPr>
            <p:ph type="body" idx="11" sz="quarter"/>
          </p:nvPr>
        </p:nvSpPr>
        <p:spPr/>
        <p:txBody>
          <a:bodyPr/>
          <a:lstStyle/>
          <a:p>
            <a:r>
              <a:t>Bureau Agreements</a:t>
            </a:r>
          </a:p>
        </p:txBody>
      </p:sp>
      <p:sp>
        <p:nvSpPr>
          <p:cNvPr id="5" name="Text Placeholder 4"/>
          <p:cNvSpPr>
            <a:spLocks noGrp="1"/>
          </p:cNvSpPr>
          <p:nvPr>
            <p:ph type="body" idx="12" sz="quarter"/>
          </p:nvPr>
        </p:nvSpPr>
        <p:spPr/>
        <p:txBody>
          <a:bodyPr/>
          <a:lstStyle/>
          <a:p>
            <a:r>
              <a:t>Something New</a:t>
            </a:r>
          </a:p>
        </p:txBody>
      </p:sp>
      <p:sp>
        <p:nvSpPr>
          <p:cNvPr id="6" name="Text Placeholder 5"/>
          <p:cNvSpPr>
            <a:spLocks noGrp="1"/>
          </p:cNvSpPr>
          <p:nvPr>
            <p:ph type="body" idx="13" sz="quarter"/>
          </p:nvPr>
        </p:nvSpPr>
        <p:spPr/>
        <p:txBody>
          <a:bodyPr/>
          <a:lstStyle/>
          <a:p>
            <a:r>
              <a:t>System Disunity</a:t>
            </a:r>
          </a:p>
        </p:txBody>
      </p:sp>
      <p:sp>
        <p:nvSpPr>
          <p:cNvPr id="7" name="Text Placeholder 6"/>
          <p:cNvSpPr>
            <a:spLocks noGrp="1"/>
          </p:cNvSpPr>
          <p:nvPr>
            <p:ph type="body" idx="14" sz="quarter"/>
          </p:nvPr>
        </p:nvSpPr>
        <p:spPr/>
        <p:txBody>
          <a:bodyPr/>
          <a:lstStyle/>
          <a:p>
            <a:r>
              <a:t>FI Feedback Delays</a:t>
            </a:r>
          </a:p>
        </p:txBody>
      </p:sp>
      <p:sp>
        <p:nvSpPr>
          <p:cNvPr id="8" name="Text Placeholder 7"/>
          <p:cNvSpPr>
            <a:spLocks noGrp="1"/>
          </p:cNvSpPr>
          <p:nvPr>
            <p:ph type="body" idx="15" sz="quarter"/>
          </p:nvPr>
        </p:nvSpPr>
        <p:spPr/>
        <p:txBody>
          <a:bodyPr/>
          <a:lstStyle/>
          <a:p>
            <a:r>
              <a:t>Outsource Quality</a:t>
            </a:r>
          </a:p>
        </p:txBody>
      </p:sp>
      <p:sp>
        <p:nvSpPr>
          <p:cNvPr id="9" name="Text Placeholder 8"/>
          <p:cNvSpPr>
            <a:spLocks noGrp="1"/>
          </p:cNvSpPr>
          <p:nvPr>
            <p:ph type="body" idx="16" sz="quarter"/>
          </p:nvPr>
        </p:nvSpPr>
        <p:spPr/>
        <p:txBody>
          <a:bodyPr/>
          <a:lstStyle/>
          <a:p>
            <a:r>
              <a:t>Resource Crashing</a:t>
            </a:r>
          </a:p>
        </p:txBody>
      </p:sp>
      <p:sp>
        <p:nvSpPr>
          <p:cNvPr id="10" name="Text Placeholder 9"/>
          <p:cNvSpPr>
            <a:spLocks noGrp="1"/>
          </p:cNvSpPr>
          <p:nvPr>
            <p:ph type="body" idx="17" sz="quarter"/>
          </p:nvPr>
        </p:nvSpPr>
        <p:spPr/>
        <p:txBody>
          <a:bodyPr/>
          <a:lstStyle/>
          <a:p>
            <a:r>
              <a:t>Something Very New</a:t>
            </a:r>
          </a:p>
        </p:txBody>
      </p:sp>
      <p:sp>
        <p:nvSpPr>
          <p:cNvPr id="11" name="Text Placeholder 10"/>
          <p:cNvSpPr>
            <a:spLocks noGrp="1"/>
          </p:cNvSpPr>
          <p:nvPr>
            <p:ph type="body" idx="18" sz="quarter"/>
          </p:nvPr>
        </p:nvSpPr>
        <p:spPr/>
        <p:txBody>
          <a:bodyPr/>
          <a:lstStyle/>
          <a:p>
            <a:r>
              <a:t>Frenemy Partners</a:t>
            </a:r>
          </a:p>
        </p:txBody>
      </p:sp>
      <p:sp>
        <p:nvSpPr>
          <p:cNvPr id="12" name="Text Placeholder 11"/>
          <p:cNvSpPr>
            <a:spLocks noGrp="1"/>
          </p:cNvSpPr>
          <p:nvPr>
            <p:ph type="body" idx="19" sz="quarter"/>
          </p:nvPr>
        </p:nvSpPr>
        <p:spPr/>
        <p:txBody>
          <a:bodyPr/>
          <a:lstStyle/>
          <a:p>
            <a:r>
              <a:t>Reporting Blindspots</a:t>
            </a:r>
          </a:p>
        </p:txBody>
      </p:sp>
      <p:sp>
        <p:nvSpPr>
          <p:cNvPr id="13" name="Text Placeholder 12"/>
          <p:cNvSpPr>
            <a:spLocks noGrp="1"/>
          </p:cNvSpPr>
          <p:nvPr>
            <p:ph type="body" idx="20" sz="quarter"/>
          </p:nvPr>
        </p:nvSpPr>
        <p:spPr/>
        <p:txBody>
          <a:bodyPr/>
          <a:lstStyle/>
          <a:p>
            <a:r>
              <a:t>Complex Value Props</a:t>
            </a:r>
          </a:p>
        </p:txBody>
      </p:sp>
      <p:sp>
        <p:nvSpPr>
          <p:cNvPr id="14" name="Text Placeholder 13"/>
          <p:cNvSpPr>
            <a:spLocks noGrp="1"/>
          </p:cNvSpPr>
          <p:nvPr>
            <p:ph type="body" idx="21" sz="quarter"/>
          </p:nvPr>
        </p:nvSpPr>
        <p:spPr/>
        <p:txBody>
          <a:bodyPr/>
          <a:lstStyle/>
          <a:p>
            <a:r>
              <a:t>Build IT Efficacy</a:t>
            </a:r>
          </a:p>
        </p:txBody>
      </p:sp>
      <p:sp>
        <p:nvSpPr>
          <p:cNvPr id="15" name="Text Placeholder 14"/>
          <p:cNvSpPr>
            <a:spLocks noGrp="1"/>
          </p:cNvSpPr>
          <p:nvPr>
            <p:ph type="body" idx="22" sz="quarter"/>
          </p:nvPr>
        </p:nvSpPr>
        <p:spPr/>
        <p:txBody>
          <a:bodyPr/>
          <a:lstStyle/>
          <a:p>
            <a:r>
              <a:t>Subscription Cost</a:t>
            </a:r>
          </a:p>
        </p:txBody>
      </p:sp>
      <p:sp>
        <p:nvSpPr>
          <p:cNvPr id="16" name="Text Placeholder 15"/>
          <p:cNvSpPr>
            <a:spLocks noGrp="1"/>
          </p:cNvSpPr>
          <p:nvPr>
            <p:ph type="body" idx="23" sz="quarter"/>
          </p:nvPr>
        </p:nvSpPr>
        <p:spPr/>
        <p:txBody>
          <a:bodyPr/>
          <a:lstStyle/>
          <a:p>
            <a:r>
              <a:t>Disparate Environments</a:t>
            </a:r>
          </a:p>
        </p:txBody>
      </p:sp>
      <p:sp>
        <p:nvSpPr>
          <p:cNvPr id="17" name="Text Placeholder 16"/>
          <p:cNvSpPr>
            <a:spLocks noGrp="1"/>
          </p:cNvSpPr>
          <p:nvPr>
            <p:ph type="body" idx="24" sz="quarter"/>
          </p:nvPr>
        </p:nvSpPr>
        <p:spPr/>
        <p:txBody>
          <a:bodyPr/>
          <a:lstStyle/>
          <a:p>
            <a:r>
              <a:t>Truncated QA</a:t>
            </a:r>
          </a:p>
        </p:txBody>
      </p:sp>
      <p:sp>
        <p:nvSpPr>
          <p:cNvPr id="18" name="Text Placeholder 17"/>
          <p:cNvSpPr>
            <a:spLocks noGrp="1"/>
          </p:cNvSpPr>
          <p:nvPr>
            <p:ph type="body" idx="25" sz="quarter"/>
          </p:nvPr>
        </p:nvSpPr>
        <p:spPr/>
        <p:txBody>
          <a:bodyPr/>
          <a:lstStyle/>
          <a:p>
            <a:r>
              <a:t>Election 2020</a:t>
            </a:r>
          </a:p>
        </p:txBody>
      </p:sp>
      <p:sp>
        <p:nvSpPr>
          <p:cNvPr id="19" name="Text Placeholder 18"/>
          <p:cNvSpPr>
            <a:spLocks noGrp="1"/>
          </p:cNvSpPr>
          <p:nvPr>
            <p:ph type="body" idx="26" sz="quarter"/>
          </p:nvPr>
        </p:nvSpPr>
        <p:spPr/>
        <p:txBody>
          <a:bodyPr/>
          <a:lstStyle/>
          <a:p>
            <a:r>
              <a:t>Reward IT Payout Delays</a:t>
            </a:r>
          </a:p>
        </p:txBody>
      </p:sp>
      <p:sp>
        <p:nvSpPr>
          <p:cNvPr id="20" name="Text Placeholder 19"/>
          <p:cNvSpPr>
            <a:spLocks noGrp="1"/>
          </p:cNvSpPr>
          <p:nvPr>
            <p:ph type="body" idx="27" sz="quarter"/>
          </p:nvPr>
        </p:nvSpPr>
        <p:spPr/>
        <p:txBody>
          <a:bodyPr/>
          <a:lstStyle/>
          <a:p>
            <a:r>
              <a:t>Customer Life</a:t>
            </a:r>
          </a:p>
        </p:txBody>
      </p:sp>
      <p:pic>
        <p:nvPicPr>
          <p:cNvPr id="21" name="Picture Placeholder 20" descr="3332.png"/>
          <p:cNvPicPr>
            <a:picLocks noGrp="1" noChangeAspect="1"/>
          </p:cNvPicPr>
          <p:nvPr>
            <p:ph type="pic" idx="28" sz="quarter"/>
          </p:nvPr>
        </p:nvPicPr>
        <p:blipFill>
          <a:blip r:embed="rId2"/>
          <a:srcRect t="4986" b="4986"/>
          <a:stretch>
            <a:fillRect/>
          </a:stretch>
        </p:blipFill>
        <p:spPr/>
      </p:pic>
      <p:pic>
        <p:nvPicPr>
          <p:cNvPr id="22" name="Picture Placeholder 21" descr="3323.png"/>
          <p:cNvPicPr>
            <a:picLocks noGrp="1" noChangeAspect="1"/>
          </p:cNvPicPr>
          <p:nvPr>
            <p:ph type="pic" idx="29" sz="quarter"/>
          </p:nvPr>
        </p:nvPicPr>
        <p:blipFill>
          <a:blip r:embed="rId3"/>
          <a:srcRect t="4986" b="4986"/>
          <a:stretch>
            <a:fillRect/>
          </a:stretch>
        </p:blipFill>
        <p:spPr/>
      </p:pic>
      <p:pic>
        <p:nvPicPr>
          <p:cNvPr id="23" name="Picture Placeholder 22" descr="3322.png"/>
          <p:cNvPicPr>
            <a:picLocks noGrp="1" noChangeAspect="1"/>
          </p:cNvPicPr>
          <p:nvPr>
            <p:ph type="pic" idx="30" sz="quarter"/>
          </p:nvPr>
        </p:nvPicPr>
        <p:blipFill>
          <a:blip r:embed="rId4"/>
          <a:srcRect t="4986" b="4986"/>
          <a:stretch>
            <a:fillRect/>
          </a:stretch>
        </p:blipFill>
        <p:spPr/>
      </p:pic>
      <p:pic>
        <p:nvPicPr>
          <p:cNvPr id="24" name="Picture Placeholder 23" descr="3322.png"/>
          <p:cNvPicPr>
            <a:picLocks noGrp="1" noChangeAspect="1"/>
          </p:cNvPicPr>
          <p:nvPr>
            <p:ph type="pic" idx="31" sz="quarter"/>
          </p:nvPr>
        </p:nvPicPr>
        <p:blipFill>
          <a:blip r:embed="rId4"/>
          <a:srcRect t="4986" b="4986"/>
          <a:stretch>
            <a:fillRect/>
          </a:stretch>
        </p:blipFill>
        <p:spPr/>
      </p:pic>
      <p:pic>
        <p:nvPicPr>
          <p:cNvPr id="25" name="Picture Placeholder 24" descr="3322.png"/>
          <p:cNvPicPr>
            <a:picLocks noGrp="1" noChangeAspect="1"/>
          </p:cNvPicPr>
          <p:nvPr>
            <p:ph type="pic" idx="32" sz="quarter"/>
          </p:nvPr>
        </p:nvPicPr>
        <p:blipFill>
          <a:blip r:embed="rId4"/>
          <a:srcRect t="4986" b="4986"/>
          <a:stretch>
            <a:fillRect/>
          </a:stretch>
        </p:blipFill>
        <p:spPr/>
      </p:pic>
      <p:pic>
        <p:nvPicPr>
          <p:cNvPr id="26" name="Picture Placeholder 25" descr="3221.png"/>
          <p:cNvPicPr>
            <a:picLocks noGrp="1" noChangeAspect="1"/>
          </p:cNvPicPr>
          <p:nvPr>
            <p:ph type="pic" idx="33" sz="quarter"/>
          </p:nvPr>
        </p:nvPicPr>
        <p:blipFill>
          <a:blip r:embed="rId5"/>
          <a:srcRect t="4986" b="4986"/>
          <a:stretch>
            <a:fillRect/>
          </a:stretch>
        </p:blipFill>
        <p:spPr/>
      </p:pic>
      <p:pic>
        <p:nvPicPr>
          <p:cNvPr id="27" name="Picture Placeholder 26" descr="2322.png"/>
          <p:cNvPicPr>
            <a:picLocks noGrp="1" noChangeAspect="1"/>
          </p:cNvPicPr>
          <p:nvPr>
            <p:ph type="pic" idx="34" sz="quarter"/>
          </p:nvPr>
        </p:nvPicPr>
        <p:blipFill>
          <a:blip r:embed="rId6"/>
          <a:srcRect t="4986" b="4986"/>
          <a:stretch>
            <a:fillRect/>
          </a:stretch>
        </p:blipFill>
        <p:spPr/>
      </p:pic>
      <p:pic>
        <p:nvPicPr>
          <p:cNvPr id="28" name="Picture Placeholder 27" descr="3121.png"/>
          <p:cNvPicPr>
            <a:picLocks noGrp="1" noChangeAspect="1"/>
          </p:cNvPicPr>
          <p:nvPr>
            <p:ph type="pic" idx="35" sz="quarter"/>
          </p:nvPr>
        </p:nvPicPr>
        <p:blipFill>
          <a:blip r:embed="rId7"/>
          <a:srcRect t="4986" b="4986"/>
          <a:stretch>
            <a:fillRect/>
          </a:stretch>
        </p:blipFill>
        <p:spPr/>
      </p:pic>
      <p:pic>
        <p:nvPicPr>
          <p:cNvPr id="29" name="Picture Placeholder 28" descr="3121.png"/>
          <p:cNvPicPr>
            <a:picLocks noGrp="1" noChangeAspect="1"/>
          </p:cNvPicPr>
          <p:nvPr>
            <p:ph type="pic" idx="36" sz="quarter"/>
          </p:nvPr>
        </p:nvPicPr>
        <p:blipFill>
          <a:blip r:embed="rId7"/>
          <a:srcRect t="4986" b="4986"/>
          <a:stretch>
            <a:fillRect/>
          </a:stretch>
        </p:blipFill>
        <p:spPr/>
      </p:pic>
      <p:pic>
        <p:nvPicPr>
          <p:cNvPr id="30" name="Picture Placeholder 29" descr="2211.png"/>
          <p:cNvPicPr>
            <a:picLocks noGrp="1" noChangeAspect="1"/>
          </p:cNvPicPr>
          <p:nvPr>
            <p:ph type="pic" idx="37" sz="quarter"/>
          </p:nvPr>
        </p:nvPicPr>
        <p:blipFill>
          <a:blip r:embed="rId8"/>
          <a:srcRect t="4986" b="4986"/>
          <a:stretch>
            <a:fillRect/>
          </a:stretch>
        </p:blipFill>
        <p:spPr/>
      </p:pic>
      <p:pic>
        <p:nvPicPr>
          <p:cNvPr id="31" name="Picture Placeholder 30" descr="2211.png"/>
          <p:cNvPicPr>
            <a:picLocks noGrp="1" noChangeAspect="1"/>
          </p:cNvPicPr>
          <p:nvPr>
            <p:ph type="pic" idx="38" sz="quarter"/>
          </p:nvPr>
        </p:nvPicPr>
        <p:blipFill>
          <a:blip r:embed="rId8"/>
          <a:srcRect t="4986" b="4986"/>
          <a:stretch>
            <a:fillRect/>
          </a:stretch>
        </p:blipFill>
        <p:spPr/>
      </p:pic>
      <p:pic>
        <p:nvPicPr>
          <p:cNvPr id="32" name="Picture Placeholder 31" descr="2211.png"/>
          <p:cNvPicPr>
            <a:picLocks noGrp="1" noChangeAspect="1"/>
          </p:cNvPicPr>
          <p:nvPr>
            <p:ph type="pic" idx="39" sz="quarter"/>
          </p:nvPr>
        </p:nvPicPr>
        <p:blipFill>
          <a:blip r:embed="rId8"/>
          <a:srcRect t="4986" b="4986"/>
          <a:stretch>
            <a:fillRect/>
          </a:stretch>
        </p:blipFill>
        <p:spPr/>
      </p:pic>
      <p:pic>
        <p:nvPicPr>
          <p:cNvPr id="33" name="Picture Placeholder 32" descr="2211.png"/>
          <p:cNvPicPr>
            <a:picLocks noGrp="1" noChangeAspect="1"/>
          </p:cNvPicPr>
          <p:nvPr>
            <p:ph type="pic" idx="40" sz="quarter"/>
          </p:nvPr>
        </p:nvPicPr>
        <p:blipFill>
          <a:blip r:embed="rId8"/>
          <a:srcRect t="4986" b="4986"/>
          <a:stretch>
            <a:fillRect/>
          </a:stretch>
        </p:blipFill>
        <p:spPr/>
      </p:pic>
      <p:pic>
        <p:nvPicPr>
          <p:cNvPr id="34" name="Picture Placeholder 33" descr="1312.png"/>
          <p:cNvPicPr>
            <a:picLocks noGrp="1" noChangeAspect="1"/>
          </p:cNvPicPr>
          <p:nvPr>
            <p:ph type="pic" idx="41" sz="quarter"/>
          </p:nvPr>
        </p:nvPicPr>
        <p:blipFill>
          <a:blip r:embed="rId9"/>
          <a:srcRect t="4986" b="4986"/>
          <a:stretch>
            <a:fillRect/>
          </a:stretch>
        </p:blipFill>
        <p:spPr/>
      </p:pic>
      <p:pic>
        <p:nvPicPr>
          <p:cNvPr id="35" name="Picture Placeholder 34" descr="1312.png"/>
          <p:cNvPicPr>
            <a:picLocks noGrp="1" noChangeAspect="1"/>
          </p:cNvPicPr>
          <p:nvPr>
            <p:ph type="pic" idx="42" sz="quarter"/>
          </p:nvPr>
        </p:nvPicPr>
        <p:blipFill>
          <a:blip r:embed="rId9"/>
          <a:srcRect t="4986" b="4986"/>
          <a:stretch>
            <a:fillRect/>
          </a:stretch>
        </p:blipFill>
        <p:spPr/>
      </p:pic>
      <p:pic>
        <p:nvPicPr>
          <p:cNvPr id="36" name="Picture Placeholder 35" descr="1312.png"/>
          <p:cNvPicPr>
            <a:picLocks noGrp="1" noChangeAspect="1"/>
          </p:cNvPicPr>
          <p:nvPr>
            <p:ph type="pic" idx="43" sz="quarter"/>
          </p:nvPr>
        </p:nvPicPr>
        <p:blipFill>
          <a:blip r:embed="rId9"/>
          <a:srcRect t="4986" b="4986"/>
          <a:stretch>
            <a:fillRect/>
          </a:stretch>
        </p:blipFill>
        <p:spPr/>
      </p:pic>
      <p:pic>
        <p:nvPicPr>
          <p:cNvPr id="37" name="Picture Placeholder 36" descr="1312.png"/>
          <p:cNvPicPr>
            <a:picLocks noGrp="1" noChangeAspect="1"/>
          </p:cNvPicPr>
          <p:nvPr>
            <p:ph type="pic" idx="44" sz="quarter"/>
          </p:nvPr>
        </p:nvPicPr>
        <p:blipFill>
          <a:blip r:embed="rId9"/>
          <a:srcRect t="4986" b="4986"/>
          <a:stretch>
            <a:fillRect/>
          </a:stretch>
        </p:blipFill>
        <p:spPr/>
      </p:pic>
      <p:pic>
        <p:nvPicPr>
          <p:cNvPr id="38" name="Picture Placeholder 37" descr="1312.png"/>
          <p:cNvPicPr>
            <a:picLocks noGrp="1" noChangeAspect="1"/>
          </p:cNvPicPr>
          <p:nvPr>
            <p:ph type="pic" idx="45" sz="quarter"/>
          </p:nvPr>
        </p:nvPicPr>
        <p:blipFill>
          <a:blip r:embed="rId9"/>
          <a:srcRect t="4986" b="4986"/>
          <a:stretch>
            <a:fillRect/>
          </a:stretch>
        </p:blipFill>
        <p:spPr/>
      </p:pic>
      <p:sp>
        <p:nvSpPr>
          <p:cNvPr id="39" name="Text Placeholder 38"/>
          <p:cNvSpPr>
            <a:spLocks noGrp="1"/>
          </p:cNvSpPr>
          <p:nvPr>
            <p:ph type="body" idx="46" sz="quarter"/>
          </p:nvPr>
        </p:nvSpPr>
        <p:spPr/>
        <p:txBody>
          <a:bodyPr/>
          <a:lstStyle/>
          <a:p>
            <a:r>
              <a:t>p.3</a:t>
            </a:r>
          </a:p>
        </p:txBody>
      </p:sp>
      <p:sp>
        <p:nvSpPr>
          <p:cNvPr id="40" name="Text Placeholder 39"/>
          <p:cNvSpPr>
            <a:spLocks noGrp="1"/>
          </p:cNvSpPr>
          <p:nvPr>
            <p:ph type="body" idx="47" sz="quarter"/>
          </p:nvPr>
        </p:nvSpPr>
        <p:spPr/>
        <p:txBody>
          <a:bodyPr/>
          <a:lstStyle/>
          <a:p>
            <a:r>
              <a:t>p.4</a:t>
            </a:r>
          </a:p>
        </p:txBody>
      </p:sp>
      <p:sp>
        <p:nvSpPr>
          <p:cNvPr id="41" name="Text Placeholder 40"/>
          <p:cNvSpPr>
            <a:spLocks noGrp="1"/>
          </p:cNvSpPr>
          <p:nvPr>
            <p:ph type="body" idx="48" sz="quarter"/>
          </p:nvPr>
        </p:nvSpPr>
        <p:spPr/>
        <p:txBody>
          <a:bodyPr/>
          <a:lstStyle/>
          <a:p>
            <a:r>
              <a:t>p.5</a:t>
            </a:r>
          </a:p>
        </p:txBody>
      </p:sp>
      <p:sp>
        <p:nvSpPr>
          <p:cNvPr id="42" name="Text Placeholder 41"/>
          <p:cNvSpPr>
            <a:spLocks noGrp="1"/>
          </p:cNvSpPr>
          <p:nvPr>
            <p:ph type="body" idx="49" sz="quarter"/>
          </p:nvPr>
        </p:nvSpPr>
        <p:spPr/>
        <p:txBody>
          <a:bodyPr/>
          <a:lstStyle/>
          <a:p>
            <a:r>
              <a:t>p.6</a:t>
            </a:r>
          </a:p>
        </p:txBody>
      </p:sp>
      <p:sp>
        <p:nvSpPr>
          <p:cNvPr id="43" name="Text Placeholder 42"/>
          <p:cNvSpPr>
            <a:spLocks noGrp="1"/>
          </p:cNvSpPr>
          <p:nvPr>
            <p:ph type="body" idx="50" sz="quarter"/>
          </p:nvPr>
        </p:nvSpPr>
        <p:spPr/>
        <p:txBody>
          <a:bodyPr/>
          <a:lstStyle/>
          <a:p>
            <a:r>
              <a:t>p.7</a:t>
            </a:r>
          </a:p>
        </p:txBody>
      </p:sp>
      <p:sp>
        <p:nvSpPr>
          <p:cNvPr id="44" name="Text Placeholder 43"/>
          <p:cNvSpPr>
            <a:spLocks noGrp="1"/>
          </p:cNvSpPr>
          <p:nvPr>
            <p:ph type="body" idx="51" sz="quarter"/>
          </p:nvPr>
        </p:nvSpPr>
        <p:spPr/>
        <p:txBody>
          <a:bodyPr/>
          <a:lstStyle/>
          <a:p>
            <a:r>
              <a:t>p.8</a:t>
            </a:r>
          </a:p>
        </p:txBody>
      </p:sp>
      <p:sp>
        <p:nvSpPr>
          <p:cNvPr id="45" name="Text Placeholder 44"/>
          <p:cNvSpPr>
            <a:spLocks noGrp="1"/>
          </p:cNvSpPr>
          <p:nvPr>
            <p:ph type="body" idx="52" sz="quarter"/>
          </p:nvPr>
        </p:nvSpPr>
        <p:spPr/>
        <p:txBody>
          <a:bodyPr/>
          <a:lstStyle/>
          <a:p>
            <a:r>
              <a:t>p.9</a:t>
            </a:r>
          </a:p>
        </p:txBody>
      </p:sp>
      <p:sp>
        <p:nvSpPr>
          <p:cNvPr id="46" name="Text Placeholder 45"/>
          <p:cNvSpPr>
            <a:spLocks noGrp="1"/>
          </p:cNvSpPr>
          <p:nvPr>
            <p:ph type="body" idx="53" sz="quarter"/>
          </p:nvPr>
        </p:nvSpPr>
        <p:spPr/>
        <p:txBody>
          <a:bodyPr/>
          <a:lstStyle/>
          <a:p>
            <a:r>
              <a:t>p.10</a:t>
            </a:r>
          </a:p>
        </p:txBody>
      </p:sp>
      <p:sp>
        <p:nvSpPr>
          <p:cNvPr id="47" name="Text Placeholder 46"/>
          <p:cNvSpPr>
            <a:spLocks noGrp="1"/>
          </p:cNvSpPr>
          <p:nvPr>
            <p:ph type="body" idx="54" sz="quarter"/>
          </p:nvPr>
        </p:nvSpPr>
        <p:spPr/>
        <p:txBody>
          <a:bodyPr/>
          <a:lstStyle/>
          <a:p>
            <a:r>
              <a:t>p.11</a:t>
            </a:r>
          </a:p>
        </p:txBody>
      </p:sp>
      <p:sp>
        <p:nvSpPr>
          <p:cNvPr id="48" name="Text Placeholder 47"/>
          <p:cNvSpPr>
            <a:spLocks noGrp="1"/>
          </p:cNvSpPr>
          <p:nvPr>
            <p:ph type="body" idx="55" sz="quarter"/>
          </p:nvPr>
        </p:nvSpPr>
        <p:spPr/>
        <p:txBody>
          <a:bodyPr/>
          <a:lstStyle/>
          <a:p>
            <a:r>
              <a:t>p.12</a:t>
            </a:r>
          </a:p>
        </p:txBody>
      </p:sp>
      <p:sp>
        <p:nvSpPr>
          <p:cNvPr id="49" name="Text Placeholder 48"/>
          <p:cNvSpPr>
            <a:spLocks noGrp="1"/>
          </p:cNvSpPr>
          <p:nvPr>
            <p:ph type="body" idx="56" sz="quarter"/>
          </p:nvPr>
        </p:nvSpPr>
        <p:spPr/>
        <p:txBody>
          <a:bodyPr/>
          <a:lstStyle/>
          <a:p>
            <a:r>
              <a:t>p.13</a:t>
            </a:r>
          </a:p>
        </p:txBody>
      </p:sp>
      <p:sp>
        <p:nvSpPr>
          <p:cNvPr id="50" name="Text Placeholder 49"/>
          <p:cNvSpPr>
            <a:spLocks noGrp="1"/>
          </p:cNvSpPr>
          <p:nvPr>
            <p:ph type="body" idx="57" sz="quarter"/>
          </p:nvPr>
        </p:nvSpPr>
        <p:spPr/>
        <p:txBody>
          <a:bodyPr/>
          <a:lstStyle/>
          <a:p>
            <a:r>
              <a:t>p.14</a:t>
            </a:r>
          </a:p>
        </p:txBody>
      </p:sp>
      <p:sp>
        <p:nvSpPr>
          <p:cNvPr id="51" name="Text Placeholder 50"/>
          <p:cNvSpPr>
            <a:spLocks noGrp="1"/>
          </p:cNvSpPr>
          <p:nvPr>
            <p:ph type="body" idx="58" sz="quarter"/>
          </p:nvPr>
        </p:nvSpPr>
        <p:spPr/>
        <p:txBody>
          <a:bodyPr/>
          <a:lstStyle/>
          <a:p>
            <a:r>
              <a:t>p.15</a:t>
            </a:r>
          </a:p>
        </p:txBody>
      </p:sp>
      <p:sp>
        <p:nvSpPr>
          <p:cNvPr id="52" name="Text Placeholder 51"/>
          <p:cNvSpPr>
            <a:spLocks noGrp="1"/>
          </p:cNvSpPr>
          <p:nvPr>
            <p:ph type="body" idx="59" sz="quarter"/>
          </p:nvPr>
        </p:nvSpPr>
        <p:spPr/>
        <p:txBody>
          <a:bodyPr/>
          <a:lstStyle/>
          <a:p>
            <a:r>
              <a:t>p.16</a:t>
            </a:r>
          </a:p>
        </p:txBody>
      </p:sp>
      <p:sp>
        <p:nvSpPr>
          <p:cNvPr id="53" name="Text Placeholder 52"/>
          <p:cNvSpPr>
            <a:spLocks noGrp="1"/>
          </p:cNvSpPr>
          <p:nvPr>
            <p:ph type="body" idx="60" sz="quarter"/>
          </p:nvPr>
        </p:nvSpPr>
        <p:spPr/>
        <p:txBody>
          <a:bodyPr/>
          <a:lstStyle/>
          <a:p>
            <a:r>
              <a:t>p.17</a:t>
            </a:r>
          </a:p>
        </p:txBody>
      </p:sp>
      <p:sp>
        <p:nvSpPr>
          <p:cNvPr id="54" name="Text Placeholder 53"/>
          <p:cNvSpPr>
            <a:spLocks noGrp="1"/>
          </p:cNvSpPr>
          <p:nvPr>
            <p:ph type="body" idx="61" sz="quarter"/>
          </p:nvPr>
        </p:nvSpPr>
        <p:spPr/>
        <p:txBody>
          <a:bodyPr/>
          <a:lstStyle/>
          <a:p>
            <a:r>
              <a:t>p.18</a:t>
            </a:r>
          </a:p>
        </p:txBody>
      </p:sp>
      <p:sp>
        <p:nvSpPr>
          <p:cNvPr id="55" name="Text Placeholder 54"/>
          <p:cNvSpPr>
            <a:spLocks noGrp="1"/>
          </p:cNvSpPr>
          <p:nvPr>
            <p:ph type="body" idx="62" sz="quarter"/>
          </p:nvPr>
        </p:nvSpPr>
        <p:spPr/>
        <p:txBody>
          <a:bodyPr/>
          <a:lstStyle/>
          <a:p>
            <a:r>
              <a:t>p.19</a:t>
            </a:r>
          </a:p>
        </p:txBody>
      </p:sp>
      <p:sp>
        <p:nvSpPr>
          <p:cNvPr id="56" name="Text Placeholder 55"/>
          <p:cNvSpPr>
            <a:spLocks noGrp="1"/>
          </p:cNvSpPr>
          <p:nvPr>
            <p:ph type="body" idx="63" sz="quarter"/>
          </p:nvPr>
        </p:nvSpPr>
        <p:spPr/>
        <p:txBody>
          <a:bodyPr/>
          <a:lstStyle/>
          <a:p>
            <a:r>
              <a:t>p.20</a:t>
            </a:r>
          </a:p>
        </p:txBody>
      </p:sp>
    </p:spTree>
  </p:cSld>
  <p:clrMapOvr>
    <a:masterClrMapping/>
  </p:clrMapOvr>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4" sz="quarter"/>
          </p:nvPr>
        </p:nvSpPr>
        <p:spPr/>
        <p:txBody>
          <a:bodyPr/>
          <a:lstStyle/>
          <a:p>
            <a:r>
              <a:t>Customer Life</a:t>
            </a:r>
          </a:p>
        </p:txBody>
      </p:sp>
      <p:pic>
        <p:nvPicPr>
          <p:cNvPr id="3" name="Picture Placeholder 2" descr="1312.png"/>
          <p:cNvPicPr>
            <a:picLocks noGrp="1" noChangeAspect="1"/>
          </p:cNvPicPr>
          <p:nvPr>
            <p:ph type="pic" idx="10" sz="quarter"/>
          </p:nvPr>
        </p:nvPicPr>
        <p:blipFill>
          <a:blip r:embed="rId2"/>
          <a:srcRect t="4313" b="4313"/>
          <a:stretch>
            <a:fillRect/>
          </a:stretch>
        </p:blipFill>
        <p:spPr/>
      </p:pic>
      <p:sp>
        <p:nvSpPr>
          <p:cNvPr id="4" name="Content Placeholder 3"/>
          <p:cNvSpPr>
            <a:spLocks noGrp="1"/>
          </p:cNvSpPr>
          <p:nvPr>
            <p:ph idx="11" sz="quarter"/>
          </p:nvPr>
        </p:nvSpPr>
        <p:spPr/>
        <p:txBody>
          <a:bodyPr/>
          <a:lstStyle/>
          <a:p>
            <a:r>
              <a:t>Marketing</a:t>
            </a:r>
          </a:p>
        </p:txBody>
      </p:sp>
      <p:sp>
        <p:nvSpPr>
          <p:cNvPr id="5" name="Title 4"/>
          <p:cNvSpPr>
            <a:spLocks noGrp="1"/>
          </p:cNvSpPr>
          <p:nvPr>
            <p:ph type="title"/>
          </p:nvPr>
        </p:nvSpPr>
        <p:spPr/>
        <p:txBody>
          <a:bodyPr/>
          <a:lstStyle/>
          <a:p>
            <a:r>
              <a:t>Customers Need To Stay Members for 20 Months</a:t>
            </a:r>
          </a:p>
        </p:txBody>
      </p:sp>
      <p:sp>
        <p:nvSpPr>
          <p:cNvPr id="6" name="Content Placeholder 5"/>
          <p:cNvSpPr>
            <a:spLocks noGrp="1"/>
          </p:cNvSpPr>
          <p:nvPr>
            <p:ph idx="12" sz="quarter"/>
          </p:nvPr>
        </p:nvSpPr>
        <p:spPr/>
        <p:txBody>
          <a:bodyPr/>
          <a:lstStyle/>
          <a:p>
            <a:r>
              <a:t>Mitigated</a:t>
            </a:r>
          </a:p>
        </p:txBody>
      </p:sp>
      <p:sp>
        <p:nvSpPr>
          <p:cNvPr id="7" name="Content Placeholder 6"/>
          <p:cNvSpPr>
            <a:spLocks noGrp="1"/>
          </p:cNvSpPr>
          <p:nvPr>
            <p:ph idx="13" sz="quarter"/>
          </p:nvPr>
        </p:nvSpPr>
        <p:spPr/>
        <p:txBody>
          <a:bodyPr/>
          <a:lstStyle/>
          <a:p>
            <a:r>
              <a:t>Viability</a:t>
            </a:r>
          </a:p>
        </p:txBody>
      </p:sp>
      <p:sp>
        <p:nvSpPr>
          <p:cNvPr id="8" name="Text Placeholder 7"/>
          <p:cNvSpPr>
            <a:spLocks noGrp="1"/>
          </p:cNvSpPr>
          <p:nvPr>
            <p:ph type="body" idx="20" sz="quarter"/>
          </p:nvPr>
        </p:nvSpPr>
        <p:spPr/>
        <p:txBody>
          <a:bodyPr/>
          <a:lstStyle/>
          <a:p>
            <a:r>
              <a:t>Direct care customers typically stay 8 months less than our target</a:t>
            </a:r>
          </a:p>
        </p:txBody>
      </p:sp>
      <p:sp>
        <p:nvSpPr>
          <p:cNvPr id="9" name="Text Placeholder 8"/>
          <p:cNvSpPr>
            <a:spLocks noGrp="1"/>
          </p:cNvSpPr>
          <p:nvPr>
            <p:ph type="body" idx="21" sz="quarter"/>
          </p:nvPr>
        </p:nvSpPr>
        <p:spPr/>
        <p:txBody>
          <a:bodyPr/>
          <a:lstStyle/>
          <a:p>
            <a:r>
              <a:t>Pressure on LTV</a:t>
            </a:r>
          </a:p>
        </p:txBody>
      </p:sp>
      <p:sp>
        <p:nvSpPr>
          <p:cNvPr id="10" name="Text Placeholder 9"/>
          <p:cNvSpPr>
            <a:spLocks noGrp="1"/>
          </p:cNvSpPr>
          <p:nvPr>
            <p:ph type="body" idx="22" sz="quarter"/>
          </p:nvPr>
        </p:nvSpPr>
        <p:spPr/>
        <p:txBody>
          <a:bodyPr/>
          <a:lstStyle/>
          <a:p>
            <a:r>
              <a:t>Modeled assumptions of the financial plan get missed</a:t>
            </a:r>
          </a:p>
        </p:txBody>
      </p:sp>
      <p:sp>
        <p:nvSpPr>
          <p:cNvPr id="11" name="Text Placeholder 10"/>
          <p:cNvSpPr>
            <a:spLocks noGrp="1"/>
          </p:cNvSpPr>
          <p:nvPr>
            <p:ph type="body" idx="23" sz="quarter"/>
          </p:nvPr>
        </p:nvSpPr>
        <p:spPr/>
        <p:txBody>
          <a:bodyPr/>
          <a:lstStyle/>
          <a:p>
            <a:r>
              <a:t>Have reporting that tightly monitors and understands customer life with early predictive models</a:t>
            </a:r>
          </a:p>
        </p:txBody>
      </p:sp>
      <p:sp>
        <p:nvSpPr>
          <p:cNvPr id="12" name="Text Placeholder 11"/>
          <p:cNvSpPr>
            <a:spLocks noGrp="1"/>
          </p:cNvSpPr>
          <p:nvPr>
            <p:ph type="body" idx="24" sz="quarter"/>
          </p:nvPr>
        </p:nvSpPr>
        <p:spPr/>
        <p:txBody>
          <a:bodyPr/>
          <a:lstStyle/>
          <a:p>
            <a:r>
              <a:t>Develop tailored Re-engagment campaigns folded into a customer experience communications plan</a:t>
            </a:r>
          </a:p>
        </p:txBody>
      </p:sp>
    </p:spTree>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4" sz="quarter"/>
          </p:nvPr>
        </p:nvSpPr>
        <p:spPr/>
        <p:txBody>
          <a:bodyPr/>
          <a:lstStyle/>
          <a:p>
            <a:r>
              <a:t>Mobile Usability</a:t>
            </a:r>
          </a:p>
        </p:txBody>
      </p:sp>
      <p:pic>
        <p:nvPicPr>
          <p:cNvPr id="3" name="Picture Placeholder 2" descr="1211.png"/>
          <p:cNvPicPr>
            <a:picLocks noGrp="1" noChangeAspect="1"/>
          </p:cNvPicPr>
          <p:nvPr>
            <p:ph type="pic" idx="10" sz="quarter"/>
          </p:nvPr>
        </p:nvPicPr>
        <p:blipFill>
          <a:blip r:embed="rId2"/>
          <a:srcRect t="4313" b="4313"/>
          <a:stretch>
            <a:fillRect/>
          </a:stretch>
        </p:blipFill>
        <p:spPr/>
      </p:pic>
      <p:sp>
        <p:nvSpPr>
          <p:cNvPr id="4" name="Content Placeholder 3"/>
          <p:cNvSpPr>
            <a:spLocks noGrp="1"/>
          </p:cNvSpPr>
          <p:nvPr>
            <p:ph idx="11" sz="quarter"/>
          </p:nvPr>
        </p:nvSpPr>
        <p:spPr/>
        <p:txBody>
          <a:bodyPr/>
          <a:lstStyle/>
          <a:p>
            <a:r>
              <a:t>Dev</a:t>
            </a:r>
          </a:p>
        </p:txBody>
      </p:sp>
      <p:sp>
        <p:nvSpPr>
          <p:cNvPr id="5" name="Title 4"/>
          <p:cNvSpPr>
            <a:spLocks noGrp="1"/>
          </p:cNvSpPr>
          <p:nvPr>
            <p:ph type="title"/>
          </p:nvPr>
        </p:nvSpPr>
        <p:spPr/>
        <p:txBody>
          <a:bodyPr/>
          <a:lstStyle/>
          <a:p>
            <a:r>
              <a:t>User Experiences Need to Be Steller on All Devices</a:t>
            </a:r>
          </a:p>
        </p:txBody>
      </p:sp>
      <p:sp>
        <p:nvSpPr>
          <p:cNvPr id="6" name="Content Placeholder 5"/>
          <p:cNvSpPr>
            <a:spLocks noGrp="1"/>
          </p:cNvSpPr>
          <p:nvPr>
            <p:ph idx="12" sz="quarter"/>
          </p:nvPr>
        </p:nvSpPr>
        <p:spPr/>
        <p:txBody>
          <a:bodyPr/>
          <a:lstStyle/>
          <a:p>
            <a:r>
              <a:t>Mitigated</a:t>
            </a:r>
          </a:p>
        </p:txBody>
      </p:sp>
      <p:sp>
        <p:nvSpPr>
          <p:cNvPr id="7" name="Content Placeholder 6"/>
          <p:cNvSpPr>
            <a:spLocks noGrp="1"/>
          </p:cNvSpPr>
          <p:nvPr>
            <p:ph idx="13" sz="quarter"/>
          </p:nvPr>
        </p:nvSpPr>
        <p:spPr/>
        <p:txBody>
          <a:bodyPr/>
          <a:lstStyle/>
          <a:p>
            <a:r>
              <a:t>Usability</a:t>
            </a:r>
          </a:p>
        </p:txBody>
      </p:sp>
      <p:sp>
        <p:nvSpPr>
          <p:cNvPr id="8" name="Text Placeholder 7"/>
          <p:cNvSpPr>
            <a:spLocks noGrp="1"/>
          </p:cNvSpPr>
          <p:nvPr>
            <p:ph type="body" idx="20" sz="quarter"/>
          </p:nvPr>
        </p:nvSpPr>
        <p:spPr/>
        <p:txBody>
          <a:bodyPr/>
          <a:lstStyle/>
          <a:p>
            <a:r>
              <a:t>Rollouts of the http://creditrepair.com hybrid app showed bugs and errors because UI was better optimized for mobile web versus mobile apps</a:t>
            </a:r>
          </a:p>
        </p:txBody>
      </p:sp>
      <p:sp>
        <p:nvSpPr>
          <p:cNvPr id="9" name="Text Placeholder 8"/>
          <p:cNvSpPr>
            <a:spLocks noGrp="1"/>
          </p:cNvSpPr>
          <p:nvPr>
            <p:ph type="body" idx="21" sz="quarter"/>
          </p:nvPr>
        </p:nvSpPr>
        <p:spPr/>
        <p:txBody>
          <a:bodyPr/>
          <a:lstStyle/>
          <a:p>
            <a:r>
              <a:t>Frustrated subscribers spike customer service tickets and churn at high rates</a:t>
            </a:r>
          </a:p>
        </p:txBody>
      </p:sp>
      <p:sp>
        <p:nvSpPr>
          <p:cNvPr id="10" name="Text Placeholder 9"/>
          <p:cNvSpPr>
            <a:spLocks noGrp="1"/>
          </p:cNvSpPr>
          <p:nvPr>
            <p:ph type="body" idx="22" sz="quarter"/>
          </p:nvPr>
        </p:nvSpPr>
        <p:spPr/>
        <p:txBody>
          <a:bodyPr/>
          <a:lstStyle/>
          <a:p>
            <a:r>
              <a:t>Poor user experiences in mobile apps</a:t>
            </a:r>
          </a:p>
        </p:txBody>
      </p:sp>
      <p:sp>
        <p:nvSpPr>
          <p:cNvPr id="11" name="Text Placeholder 10"/>
          <p:cNvSpPr>
            <a:spLocks noGrp="1"/>
          </p:cNvSpPr>
          <p:nvPr>
            <p:ph type="body" idx="23" sz="quarter"/>
          </p:nvPr>
        </p:nvSpPr>
        <p:spPr/>
        <p:txBody>
          <a:bodyPr/>
          <a:lstStyle/>
          <a:p>
            <a:r>
              <a:t>Thoroughly vet systems with end-to-end testing, end user testing with private betas (Friends &amp; Family 50 and Ambassador 250 prior to a general launch.</a:t>
            </a:r>
          </a:p>
        </p:txBody>
      </p:sp>
      <p:sp>
        <p:nvSpPr>
          <p:cNvPr id="12" name="Text Placeholder 11"/>
          <p:cNvSpPr>
            <a:spLocks noGrp="1"/>
          </p:cNvSpPr>
          <p:nvPr>
            <p:ph type="body" idx="24" sz="quarter"/>
          </p:nvPr>
        </p:nvSpPr>
        <p:spPr/>
        <p:txBody>
          <a:bodyPr/>
          <a:lstStyle/>
          <a:p>
            <a:r>
              <a:t>Push clients to the web interface as the primary means to engage</a:t>
            </a:r>
          </a:p>
        </p:txBody>
      </p:sp>
    </p:spTree>
  </p:cSld>
  <p:clrMapOvr>
    <a:masterClrMapping/>
  </p:clrMapOvr>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4" sz="quarter"/>
          </p:nvPr>
        </p:nvSpPr>
        <p:spPr/>
        <p:txBody>
          <a:bodyPr/>
          <a:lstStyle/>
          <a:p>
            <a:r>
              <a:t>Support Issues to FIs</a:t>
            </a:r>
          </a:p>
        </p:txBody>
      </p:sp>
      <p:pic>
        <p:nvPicPr>
          <p:cNvPr id="3" name="Picture Placeholder 2" descr="1211.png"/>
          <p:cNvPicPr>
            <a:picLocks noGrp="1" noChangeAspect="1"/>
          </p:cNvPicPr>
          <p:nvPr>
            <p:ph type="pic" idx="10" sz="quarter"/>
          </p:nvPr>
        </p:nvPicPr>
        <p:blipFill>
          <a:blip r:embed="rId2"/>
          <a:srcRect t="4313" b="4313"/>
          <a:stretch>
            <a:fillRect/>
          </a:stretch>
        </p:blipFill>
        <p:spPr/>
      </p:pic>
      <p:sp>
        <p:nvSpPr>
          <p:cNvPr id="4" name="Content Placeholder 3"/>
          <p:cNvSpPr>
            <a:spLocks noGrp="1"/>
          </p:cNvSpPr>
          <p:nvPr>
            <p:ph idx="11" sz="quarter"/>
          </p:nvPr>
        </p:nvSpPr>
        <p:spPr/>
        <p:txBody>
          <a:bodyPr/>
          <a:lstStyle/>
          <a:p>
            <a:r>
              <a:t>Partnerships</a:t>
            </a:r>
          </a:p>
        </p:txBody>
      </p:sp>
      <p:sp>
        <p:nvSpPr>
          <p:cNvPr id="5" name="Title 4"/>
          <p:cNvSpPr>
            <a:spLocks noGrp="1"/>
          </p:cNvSpPr>
          <p:nvPr>
            <p:ph type="title"/>
          </p:nvPr>
        </p:nvSpPr>
        <p:spPr/>
        <p:txBody>
          <a:bodyPr/>
          <a:lstStyle/>
          <a:p>
            <a:r>
              <a:t>We Cannot Increase Support Tickets To Our FIs</a:t>
            </a:r>
          </a:p>
        </p:txBody>
      </p:sp>
      <p:sp>
        <p:nvSpPr>
          <p:cNvPr id="6" name="Content Placeholder 5"/>
          <p:cNvSpPr>
            <a:spLocks noGrp="1"/>
          </p:cNvSpPr>
          <p:nvPr>
            <p:ph idx="12" sz="quarter"/>
          </p:nvPr>
        </p:nvSpPr>
        <p:spPr/>
        <p:txBody>
          <a:bodyPr/>
          <a:lstStyle/>
          <a:p>
            <a:r>
              <a:t>Mitigated</a:t>
            </a:r>
          </a:p>
        </p:txBody>
      </p:sp>
      <p:sp>
        <p:nvSpPr>
          <p:cNvPr id="7" name="Content Placeholder 6"/>
          <p:cNvSpPr>
            <a:spLocks noGrp="1"/>
          </p:cNvSpPr>
          <p:nvPr>
            <p:ph idx="13" sz="quarter"/>
          </p:nvPr>
        </p:nvSpPr>
        <p:spPr/>
        <p:txBody>
          <a:bodyPr/>
          <a:lstStyle/>
          <a:p>
            <a:r>
              <a:t>Value</a:t>
            </a:r>
          </a:p>
        </p:txBody>
      </p:sp>
      <p:sp>
        <p:nvSpPr>
          <p:cNvPr id="8" name="Text Placeholder 7"/>
          <p:cNvSpPr>
            <a:spLocks noGrp="1"/>
          </p:cNvSpPr>
          <p:nvPr>
            <p:ph type="body" idx="20" sz="quarter"/>
          </p:nvPr>
        </p:nvSpPr>
        <p:spPr/>
        <p:txBody>
          <a:bodyPr/>
          <a:lstStyle/>
          <a:p>
            <a:r>
              <a:t>Chase reports customer service issues go directly to them versus us</a:t>
            </a:r>
          </a:p>
        </p:txBody>
      </p:sp>
      <p:sp>
        <p:nvSpPr>
          <p:cNvPr id="9" name="Text Placeholder 8"/>
          <p:cNvSpPr>
            <a:spLocks noGrp="1"/>
          </p:cNvSpPr>
          <p:nvPr>
            <p:ph type="body" idx="21" sz="quarter"/>
          </p:nvPr>
        </p:nvSpPr>
        <p:spPr/>
        <p:txBody>
          <a:bodyPr/>
          <a:lstStyle/>
          <a:p>
            <a:r>
              <a:t>The value to the consumer goes down as we aren't able to offer our highest rewards; Business viability goes down as we forego FI revenue.</a:t>
            </a:r>
          </a:p>
        </p:txBody>
      </p:sp>
      <p:sp>
        <p:nvSpPr>
          <p:cNvPr id="10" name="Text Placeholder 9"/>
          <p:cNvSpPr>
            <a:spLocks noGrp="1"/>
          </p:cNvSpPr>
          <p:nvPr>
            <p:ph type="body" idx="22" sz="quarter"/>
          </p:nvPr>
        </p:nvSpPr>
        <p:spPr/>
        <p:txBody>
          <a:bodyPr/>
          <a:lstStyle/>
          <a:p>
            <a:r>
              <a:t>Our relationship with FI brands is compromised</a:t>
            </a:r>
          </a:p>
        </p:txBody>
      </p:sp>
      <p:sp>
        <p:nvSpPr>
          <p:cNvPr id="11" name="Text Placeholder 10"/>
          <p:cNvSpPr>
            <a:spLocks noGrp="1"/>
          </p:cNvSpPr>
          <p:nvPr>
            <p:ph type="body" idx="23" sz="quarter"/>
          </p:nvPr>
        </p:nvSpPr>
        <p:spPr/>
        <p:txBody>
          <a:bodyPr/>
          <a:lstStyle/>
          <a:p>
            <a:r>
              <a:t>Clear messaging about a "General Program"; callout in HERO PLACEMENT</a:t>
            </a:r>
          </a:p>
        </p:txBody>
      </p:sp>
      <p:sp>
        <p:nvSpPr>
          <p:cNvPr id="12" name="Text Placeholder 11"/>
          <p:cNvSpPr>
            <a:spLocks noGrp="1"/>
          </p:cNvSpPr>
          <p:nvPr>
            <p:ph type="body" idx="24" sz="quarter"/>
          </p:nvPr>
        </p:nvSpPr>
        <p:spPr/>
        <p:txBody>
          <a:bodyPr/>
          <a:lstStyle/>
          <a:p>
            <a:r>
              <a:t>Tightly monitor and get feedback from FIs about any issues</a:t>
            </a:r>
          </a:p>
        </p:txBody>
      </p:sp>
    </p:spTree>
  </p:cSld>
  <p:clrMapOvr>
    <a:masterClrMapping/>
  </p:clrMapOvr>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0" sz="quarter"/>
          </p:nvPr>
        </p:nvSpPr>
        <p:spPr/>
        <p:txBody>
          <a:bodyPr/>
          <a:lstStyle/>
          <a:p/>
        </p:txBody>
      </p:sp>
      <p:sp>
        <p:nvSpPr>
          <p:cNvPr id="3" name="Text Placeholder 2"/>
          <p:cNvSpPr>
            <a:spLocks noGrp="1"/>
          </p:cNvSpPr>
          <p:nvPr>
            <p:ph type="body" idx="11" sz="quarter"/>
          </p:nvPr>
        </p:nvSpPr>
        <p:spPr/>
        <p:txBody>
          <a:bodyPr/>
          <a:lstStyle/>
          <a:p/>
        </p:txBody>
      </p:sp>
      <p:sp>
        <p:nvSpPr>
          <p:cNvPr id="4" name="Text Placeholder 3"/>
          <p:cNvSpPr>
            <a:spLocks noGrp="1"/>
          </p:cNvSpPr>
          <p:nvPr>
            <p:ph type="body" idx="12" sz="quarter"/>
          </p:nvPr>
        </p:nvSpPr>
        <p:spPr/>
        <p:txBody>
          <a:bodyPr/>
          <a:lstStyle/>
          <a:p/>
        </p:txBody>
      </p:sp>
      <p:sp>
        <p:nvSpPr>
          <p:cNvPr id="5" name="Text Placeholder 4"/>
          <p:cNvSpPr>
            <a:spLocks noGrp="1"/>
          </p:cNvSpPr>
          <p:nvPr>
            <p:ph type="body" idx="13" sz="quarter"/>
          </p:nvPr>
        </p:nvSpPr>
        <p:spPr/>
        <p:txBody>
          <a:bodyPr/>
          <a:lstStyle/>
          <a:p/>
        </p:txBody>
      </p:sp>
      <p:sp>
        <p:nvSpPr>
          <p:cNvPr id="6" name="Text Placeholder 5"/>
          <p:cNvSpPr>
            <a:spLocks noGrp="1"/>
          </p:cNvSpPr>
          <p:nvPr>
            <p:ph type="body" idx="14" sz="quarter"/>
          </p:nvPr>
        </p:nvSpPr>
        <p:spPr/>
        <p:txBody>
          <a:bodyPr/>
          <a:lstStyle/>
          <a:p/>
        </p:txBody>
      </p:sp>
      <p:sp>
        <p:nvSpPr>
          <p:cNvPr id="7" name="Text Placeholder 6"/>
          <p:cNvSpPr>
            <a:spLocks noGrp="1"/>
          </p:cNvSpPr>
          <p:nvPr>
            <p:ph type="body" idx="15" sz="quarter"/>
          </p:nvPr>
        </p:nvSpPr>
        <p:spPr/>
        <p:txBody>
          <a:bodyPr/>
          <a:lstStyle/>
          <a:p/>
        </p:txBody>
      </p:sp>
      <p:sp>
        <p:nvSpPr>
          <p:cNvPr id="8" name="Text Placeholder 7"/>
          <p:cNvSpPr>
            <a:spLocks noGrp="1"/>
          </p:cNvSpPr>
          <p:nvPr>
            <p:ph type="body" idx="16" sz="quarter"/>
          </p:nvPr>
        </p:nvSpPr>
        <p:spPr/>
        <p:txBody>
          <a:bodyPr/>
          <a:lstStyle/>
          <a:p/>
        </p:txBody>
      </p:sp>
      <p:sp>
        <p:nvSpPr>
          <p:cNvPr id="9" name="Text Placeholder 8"/>
          <p:cNvSpPr>
            <a:spLocks noGrp="1"/>
          </p:cNvSpPr>
          <p:nvPr>
            <p:ph type="body" idx="17" sz="quarter"/>
          </p:nvPr>
        </p:nvSpPr>
        <p:spPr/>
        <p:txBody>
          <a:bodyPr/>
          <a:lstStyle/>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4" sz="quarter"/>
          </p:nvPr>
        </p:nvSpPr>
        <p:spPr/>
        <p:txBody>
          <a:bodyPr/>
          <a:lstStyle/>
          <a:p>
            <a:r>
              <a:t>Test 1</a:t>
            </a:r>
          </a:p>
        </p:txBody>
      </p:sp>
      <p:pic>
        <p:nvPicPr>
          <p:cNvPr id="3" name="Picture Placeholder 2" descr="3332.png"/>
          <p:cNvPicPr>
            <a:picLocks noGrp="1" noChangeAspect="1"/>
          </p:cNvPicPr>
          <p:nvPr>
            <p:ph type="pic" idx="10" sz="quarter"/>
          </p:nvPr>
        </p:nvPicPr>
        <p:blipFill>
          <a:blip r:embed="rId2"/>
          <a:srcRect t="4313" b="4313"/>
          <a:stretch>
            <a:fillRect/>
          </a:stretch>
        </p:blipFill>
        <p:spPr/>
      </p:pic>
      <p:sp>
        <p:nvSpPr>
          <p:cNvPr id="4" name="Content Placeholder 3"/>
          <p:cNvSpPr>
            <a:spLocks noGrp="1"/>
          </p:cNvSpPr>
          <p:nvPr>
            <p:ph idx="11" sz="quarter"/>
          </p:nvPr>
        </p:nvSpPr>
        <p:spPr/>
        <p:txBody>
          <a:bodyPr/>
          <a:lstStyle/>
          <a:p>
            <a:r>
              <a:t>GM</a:t>
            </a:r>
          </a:p>
        </p:txBody>
      </p:sp>
      <p:sp>
        <p:nvSpPr>
          <p:cNvPr id="5" name="Title 4"/>
          <p:cNvSpPr>
            <a:spLocks noGrp="1"/>
          </p:cNvSpPr>
          <p:nvPr>
            <p:ph type="title"/>
          </p:nvPr>
        </p:nvSpPr>
        <p:spPr/>
        <p:txBody>
          <a:bodyPr/>
          <a:lstStyle/>
          <a:p>
            <a:r>
              <a:t>Issuers Might Take Exception to Reward It Payouts</a:t>
            </a:r>
          </a:p>
        </p:txBody>
      </p:sp>
      <p:sp>
        <p:nvSpPr>
          <p:cNvPr id="6" name="Content Placeholder 5"/>
          <p:cNvSpPr>
            <a:spLocks noGrp="1"/>
          </p:cNvSpPr>
          <p:nvPr>
            <p:ph idx="12" sz="quarter"/>
          </p:nvPr>
        </p:nvSpPr>
        <p:spPr/>
        <p:txBody>
          <a:bodyPr/>
          <a:lstStyle/>
          <a:p>
            <a:r>
              <a:t>Mitigated</a:t>
            </a:r>
          </a:p>
        </p:txBody>
      </p:sp>
      <p:sp>
        <p:nvSpPr>
          <p:cNvPr id="7" name="Content Placeholder 6"/>
          <p:cNvSpPr>
            <a:spLocks noGrp="1"/>
          </p:cNvSpPr>
          <p:nvPr>
            <p:ph idx="13" sz="quarter"/>
          </p:nvPr>
        </p:nvSpPr>
        <p:spPr/>
        <p:txBody>
          <a:bodyPr/>
          <a:lstStyle/>
          <a:p>
            <a:r>
              <a:t>Value</a:t>
            </a:r>
          </a:p>
        </p:txBody>
      </p:sp>
      <p:sp>
        <p:nvSpPr>
          <p:cNvPr id="8" name="Text Placeholder 7"/>
          <p:cNvSpPr>
            <a:spLocks noGrp="1"/>
          </p:cNvSpPr>
          <p:nvPr>
            <p:ph type="body" idx="20" sz="quarter"/>
          </p:nvPr>
        </p:nvSpPr>
        <p:spPr/>
        <p:txBody>
          <a:bodyPr/>
          <a:lstStyle/>
          <a:p>
            <a:r>
              <a:t>Prime issuers view Reward IT traffic as high-risk, or low quality because of their interpretation of "incentivized traffic" </a:t>
            </a:r>
          </a:p>
        </p:txBody>
      </p:sp>
      <p:sp>
        <p:nvSpPr>
          <p:cNvPr id="9" name="Text Placeholder 8"/>
          <p:cNvSpPr>
            <a:spLocks noGrp="1"/>
          </p:cNvSpPr>
          <p:nvPr>
            <p:ph type="body" idx="21" sz="quarter"/>
          </p:nvPr>
        </p:nvSpPr>
        <p:spPr/>
        <p:txBody>
          <a:bodyPr/>
          <a:lstStyle/>
          <a:p>
            <a:r>
              <a:t>The value to the consumer goes down as we aren't able to offer our highest rewards; Business viability goes down as we forego FI revenue.</a:t>
            </a:r>
          </a:p>
        </p:txBody>
      </p:sp>
      <p:sp>
        <p:nvSpPr>
          <p:cNvPr id="10" name="Text Placeholder 9"/>
          <p:cNvSpPr>
            <a:spLocks noGrp="1"/>
          </p:cNvSpPr>
          <p:nvPr>
            <p:ph type="body" idx="22" sz="quarter"/>
          </p:nvPr>
        </p:nvSpPr>
        <p:spPr/>
        <p:txBody>
          <a:bodyPr/>
          <a:lstStyle/>
          <a:p>
            <a:r>
              <a:t>We loose the partnership with the FI and are not able function as an affiliate</a:t>
            </a:r>
          </a:p>
        </p:txBody>
      </p:sp>
      <p:sp>
        <p:nvSpPr>
          <p:cNvPr id="11" name="Text Placeholder 10"/>
          <p:cNvSpPr>
            <a:spLocks noGrp="1"/>
          </p:cNvSpPr>
          <p:nvPr>
            <p:ph type="body" idx="23" sz="quarter"/>
          </p:nvPr>
        </p:nvSpPr>
        <p:spPr/>
        <p:txBody>
          <a:bodyPr/>
          <a:lstStyle/>
          <a:p>
            <a:r>
              <a:t>Visit major brands to pitch Extra Credit and get approval for financial products to be featured in Reward It</a:t>
            </a:r>
          </a:p>
        </p:txBody>
      </p:sp>
      <p:sp>
        <p:nvSpPr>
          <p:cNvPr id="12" name="Text Placeholder 11"/>
          <p:cNvSpPr>
            <a:spLocks noGrp="1"/>
          </p:cNvSpPr>
          <p:nvPr>
            <p:ph type="body" idx="24" sz="quarter"/>
          </p:nvPr>
        </p:nvSpPr>
        <p:spPr/>
        <p:txBody>
          <a:bodyPr/>
          <a:lstStyle/>
          <a:p>
            <a:r>
              <a:t>Launch with a smaller catalog and onboard more issuers as we grow volumes</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4" sz="quarter"/>
          </p:nvPr>
        </p:nvSpPr>
        <p:spPr/>
        <p:txBody>
          <a:bodyPr/>
          <a:lstStyle/>
          <a:p>
            <a:r>
              <a:t>Bureau Agreements</a:t>
            </a:r>
          </a:p>
        </p:txBody>
      </p:sp>
      <p:pic>
        <p:nvPicPr>
          <p:cNvPr id="3" name="Picture Placeholder 2" descr="3323.png"/>
          <p:cNvPicPr>
            <a:picLocks noGrp="1" noChangeAspect="1"/>
          </p:cNvPicPr>
          <p:nvPr>
            <p:ph type="pic" idx="10" sz="quarter"/>
          </p:nvPr>
        </p:nvPicPr>
        <p:blipFill>
          <a:blip r:embed="rId2"/>
          <a:srcRect t="4313" b="4313"/>
          <a:stretch>
            <a:fillRect/>
          </a:stretch>
        </p:blipFill>
        <p:spPr/>
      </p:pic>
      <p:sp>
        <p:nvSpPr>
          <p:cNvPr id="4" name="Content Placeholder 3"/>
          <p:cNvSpPr>
            <a:spLocks noGrp="1"/>
          </p:cNvSpPr>
          <p:nvPr>
            <p:ph idx="11" sz="quarter"/>
          </p:nvPr>
        </p:nvSpPr>
        <p:spPr/>
        <p:txBody>
          <a:bodyPr/>
          <a:lstStyle/>
          <a:p>
            <a:r>
              <a:t>Dev</a:t>
            </a:r>
          </a:p>
        </p:txBody>
      </p:sp>
      <p:sp>
        <p:nvSpPr>
          <p:cNvPr id="5" name="Title 4"/>
          <p:cNvSpPr>
            <a:spLocks noGrp="1"/>
          </p:cNvSpPr>
          <p:nvPr>
            <p:ph type="title"/>
          </p:nvPr>
        </p:nvSpPr>
        <p:spPr/>
        <p:txBody>
          <a:bodyPr/>
          <a:lstStyle/>
          <a:p>
            <a:r>
              <a:t>Slow Bureau Processes Put Pressure on Timelines</a:t>
            </a:r>
          </a:p>
        </p:txBody>
      </p:sp>
      <p:sp>
        <p:nvSpPr>
          <p:cNvPr id="6" name="Content Placeholder 5"/>
          <p:cNvSpPr>
            <a:spLocks noGrp="1"/>
          </p:cNvSpPr>
          <p:nvPr>
            <p:ph idx="12" sz="quarter"/>
          </p:nvPr>
        </p:nvSpPr>
        <p:spPr/>
        <p:txBody>
          <a:bodyPr/>
          <a:lstStyle/>
          <a:p>
            <a:r>
              <a:t>Mitigated</a:t>
            </a:r>
          </a:p>
        </p:txBody>
      </p:sp>
      <p:sp>
        <p:nvSpPr>
          <p:cNvPr id="7" name="Content Placeholder 6"/>
          <p:cNvSpPr>
            <a:spLocks noGrp="1"/>
          </p:cNvSpPr>
          <p:nvPr>
            <p:ph idx="13" sz="quarter"/>
          </p:nvPr>
        </p:nvSpPr>
        <p:spPr/>
        <p:txBody>
          <a:bodyPr/>
          <a:lstStyle/>
          <a:p>
            <a:r>
              <a:t>Feasibility</a:t>
            </a:r>
          </a:p>
        </p:txBody>
      </p:sp>
      <p:sp>
        <p:nvSpPr>
          <p:cNvPr id="8" name="Text Placeholder 7"/>
          <p:cNvSpPr>
            <a:spLocks noGrp="1"/>
          </p:cNvSpPr>
          <p:nvPr>
            <p:ph type="body" idx="20" sz="quarter"/>
          </p:nvPr>
        </p:nvSpPr>
        <p:spPr/>
        <p:txBody>
          <a:bodyPr/>
          <a:lstStyle/>
          <a:p>
            <a:r>
              <a:t>Red tape around bureau agreements have unpredictable timelines</a:t>
            </a:r>
          </a:p>
        </p:txBody>
      </p:sp>
      <p:sp>
        <p:nvSpPr>
          <p:cNvPr id="9" name="Text Placeholder 8"/>
          <p:cNvSpPr>
            <a:spLocks noGrp="1"/>
          </p:cNvSpPr>
          <p:nvPr>
            <p:ph type="body" idx="21" sz="quarter"/>
          </p:nvPr>
        </p:nvSpPr>
        <p:spPr/>
        <p:txBody>
          <a:bodyPr/>
          <a:lstStyle/>
          <a:p>
            <a:r>
              <a:t>The schedule would be delayed and we miss Q1 delivery</a:t>
            </a:r>
          </a:p>
        </p:txBody>
      </p:sp>
      <p:sp>
        <p:nvSpPr>
          <p:cNvPr id="10" name="Text Placeholder 9"/>
          <p:cNvSpPr>
            <a:spLocks noGrp="1"/>
          </p:cNvSpPr>
          <p:nvPr>
            <p:ph type="body" idx="22" sz="quarter"/>
          </p:nvPr>
        </p:nvSpPr>
        <p:spPr/>
        <p:txBody>
          <a:bodyPr/>
          <a:lstStyle/>
          <a:p>
            <a:r>
              <a:t>Development and QA will have delayed access to Bureau specific short-codes and environments</a:t>
            </a:r>
          </a:p>
        </p:txBody>
      </p:sp>
      <p:sp>
        <p:nvSpPr>
          <p:cNvPr id="11" name="Text Placeholder 10"/>
          <p:cNvSpPr>
            <a:spLocks noGrp="1"/>
          </p:cNvSpPr>
          <p:nvPr>
            <p:ph type="body" idx="23" sz="quarter"/>
          </p:nvPr>
        </p:nvSpPr>
        <p:spPr/>
        <p:txBody>
          <a:bodyPr/>
          <a:lstStyle/>
          <a:p>
            <a:r>
              <a:t>Work with bureaus to create gap contracts that will allow us early access to components. Streamline negotiations, contract review, and legal approval processes.</a:t>
            </a:r>
          </a:p>
        </p:txBody>
      </p:sp>
      <p:sp>
        <p:nvSpPr>
          <p:cNvPr id="12" name="Text Placeholder 11"/>
          <p:cNvSpPr>
            <a:spLocks noGrp="1"/>
          </p:cNvSpPr>
          <p:nvPr>
            <p:ph type="body" idx="24" sz="quarter"/>
          </p:nvPr>
        </p:nvSpPr>
        <p:spPr/>
        <p:txBody>
          <a:bodyPr/>
          <a:lstStyle/>
          <a:p>
            <a:r>
              <a:t>Develop the architecture and user experience without dependencies on all three bureaus so that we can remove certain bureaus from production environments and launch with less than three bureaus</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4" sz="quarter"/>
          </p:nvPr>
        </p:nvSpPr>
        <p:spPr/>
        <p:txBody>
          <a:bodyPr/>
          <a:lstStyle/>
          <a:p>
            <a:r>
              <a:t>Something New</a:t>
            </a:r>
          </a:p>
        </p:txBody>
      </p:sp>
      <p:pic>
        <p:nvPicPr>
          <p:cNvPr id="3" name="Picture Placeholder 2" descr="3322.png"/>
          <p:cNvPicPr>
            <a:picLocks noGrp="1" noChangeAspect="1"/>
          </p:cNvPicPr>
          <p:nvPr>
            <p:ph type="pic" idx="10" sz="quarter"/>
          </p:nvPr>
        </p:nvPicPr>
        <p:blipFill>
          <a:blip r:embed="rId2"/>
          <a:srcRect t="4313" b="4313"/>
          <a:stretch>
            <a:fillRect/>
          </a:stretch>
        </p:blipFill>
        <p:spPr/>
      </p:pic>
      <p:sp>
        <p:nvSpPr>
          <p:cNvPr id="4" name="Content Placeholder 3"/>
          <p:cNvSpPr>
            <a:spLocks noGrp="1"/>
          </p:cNvSpPr>
          <p:nvPr>
            <p:ph idx="11" sz="quarter"/>
          </p:nvPr>
        </p:nvSpPr>
        <p:spPr/>
        <p:txBody>
          <a:bodyPr/>
          <a:lstStyle/>
          <a:p>
            <a:r>
              <a:t>Dev Ops</a:t>
            </a:r>
          </a:p>
        </p:txBody>
      </p:sp>
      <p:sp>
        <p:nvSpPr>
          <p:cNvPr id="5" name="Title 4"/>
          <p:cNvSpPr>
            <a:spLocks noGrp="1"/>
          </p:cNvSpPr>
          <p:nvPr>
            <p:ph type="title"/>
          </p:nvPr>
        </p:nvSpPr>
        <p:spPr/>
        <p:txBody>
          <a:bodyPr/>
          <a:lstStyle/>
          <a:p>
            <a:r>
              <a:t>We Need to Vet Breaking Points in Our Systems</a:t>
            </a:r>
          </a:p>
        </p:txBody>
      </p:sp>
      <p:sp>
        <p:nvSpPr>
          <p:cNvPr id="6" name="Content Placeholder 5"/>
          <p:cNvSpPr>
            <a:spLocks noGrp="1"/>
          </p:cNvSpPr>
          <p:nvPr>
            <p:ph idx="12" sz="quarter"/>
          </p:nvPr>
        </p:nvSpPr>
        <p:spPr/>
        <p:txBody>
          <a:bodyPr/>
          <a:lstStyle/>
          <a:p>
            <a:r>
              <a:t>Mitigated</a:t>
            </a:r>
          </a:p>
        </p:txBody>
      </p:sp>
      <p:sp>
        <p:nvSpPr>
          <p:cNvPr id="7" name="Content Placeholder 6"/>
          <p:cNvSpPr>
            <a:spLocks noGrp="1"/>
          </p:cNvSpPr>
          <p:nvPr>
            <p:ph idx="13" sz="quarter"/>
          </p:nvPr>
        </p:nvSpPr>
        <p:spPr/>
        <p:txBody>
          <a:bodyPr/>
          <a:lstStyle/>
          <a:p>
            <a:r>
              <a:t>Usability</a:t>
            </a:r>
          </a:p>
        </p:txBody>
      </p:sp>
      <p:sp>
        <p:nvSpPr>
          <p:cNvPr id="8" name="Text Placeholder 7"/>
          <p:cNvSpPr>
            <a:spLocks noGrp="1"/>
          </p:cNvSpPr>
          <p:nvPr>
            <p:ph type="body" idx="20" sz="quarter"/>
          </p:nvPr>
        </p:nvSpPr>
        <p:spPr/>
        <p:txBody>
          <a:bodyPr/>
          <a:lstStyle/>
          <a:p>
            <a:r>
              <a:t>Various disparate systems that need to communicate and transfer information to each other — what is being sent won't be what is expected and get an error</a:t>
            </a:r>
          </a:p>
        </p:txBody>
      </p:sp>
      <p:sp>
        <p:nvSpPr>
          <p:cNvPr id="9" name="Text Placeholder 8"/>
          <p:cNvSpPr>
            <a:spLocks noGrp="1"/>
          </p:cNvSpPr>
          <p:nvPr>
            <p:ph type="body" idx="21" sz="quarter"/>
          </p:nvPr>
        </p:nvSpPr>
        <p:spPr/>
        <p:txBody>
          <a:bodyPr/>
          <a:lstStyle/>
          <a:p>
            <a:r>
              <a:t>Customers can't access or use products as designed</a:t>
            </a:r>
          </a:p>
        </p:txBody>
      </p:sp>
      <p:sp>
        <p:nvSpPr>
          <p:cNvPr id="10" name="Text Placeholder 9"/>
          <p:cNvSpPr>
            <a:spLocks noGrp="1"/>
          </p:cNvSpPr>
          <p:nvPr>
            <p:ph type="body" idx="22" sz="quarter"/>
          </p:nvPr>
        </p:nvSpPr>
        <p:spPr/>
        <p:txBody>
          <a:bodyPr/>
          <a:lstStyle/>
          <a:p>
            <a:r>
              <a:t>Customer records where customer accounts aren't recognized (can't log in) or customers don't get reward it money or </a:t>
            </a:r>
          </a:p>
        </p:txBody>
      </p:sp>
      <p:sp>
        <p:nvSpPr>
          <p:cNvPr id="11" name="Text Placeholder 10"/>
          <p:cNvSpPr>
            <a:spLocks noGrp="1"/>
          </p:cNvSpPr>
          <p:nvPr>
            <p:ph type="body" idx="23" sz="quarter"/>
          </p:nvPr>
        </p:nvSpPr>
        <p:spPr/>
        <p:txBody>
          <a:bodyPr/>
          <a:lstStyle/>
          <a:p>
            <a:r>
              <a:t>Thoroughly vet systems with end-to-end testing, end user testing with private betas (Friends &amp; Family 50 and Ambassador 250 prior to a general launch.</a:t>
            </a:r>
          </a:p>
        </p:txBody>
      </p:sp>
      <p:sp>
        <p:nvSpPr>
          <p:cNvPr id="12" name="Text Placeholder 11"/>
          <p:cNvSpPr>
            <a:spLocks noGrp="1"/>
          </p:cNvSpPr>
          <p:nvPr>
            <p:ph type="body" idx="24" sz="quarter"/>
          </p:nvPr>
        </p:nvSpPr>
        <p:spPr/>
        <p:txBody>
          <a:bodyPr/>
          <a:lstStyle/>
          <a:p>
            <a:r>
              <a:t>Set the standards to pass out of beta testing and don't allow a product in the market that cannot pass our minimum standards.</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4" sz="quarter"/>
          </p:nvPr>
        </p:nvSpPr>
        <p:spPr/>
        <p:txBody>
          <a:bodyPr/>
          <a:lstStyle/>
          <a:p>
            <a:r>
              <a:t>System Disunity</a:t>
            </a:r>
          </a:p>
        </p:txBody>
      </p:sp>
      <p:pic>
        <p:nvPicPr>
          <p:cNvPr id="3" name="Picture Placeholder 2" descr="3322.png"/>
          <p:cNvPicPr>
            <a:picLocks noGrp="1" noChangeAspect="1"/>
          </p:cNvPicPr>
          <p:nvPr>
            <p:ph type="pic" idx="10" sz="quarter"/>
          </p:nvPr>
        </p:nvPicPr>
        <p:blipFill>
          <a:blip r:embed="rId2"/>
          <a:srcRect t="4313" b="4313"/>
          <a:stretch>
            <a:fillRect/>
          </a:stretch>
        </p:blipFill>
        <p:spPr/>
      </p:pic>
      <p:sp>
        <p:nvSpPr>
          <p:cNvPr id="4" name="Content Placeholder 3"/>
          <p:cNvSpPr>
            <a:spLocks noGrp="1"/>
          </p:cNvSpPr>
          <p:nvPr>
            <p:ph idx="11" sz="quarter"/>
          </p:nvPr>
        </p:nvSpPr>
        <p:spPr/>
        <p:txBody>
          <a:bodyPr/>
          <a:lstStyle/>
          <a:p>
            <a:r>
              <a:t>Dev Ops</a:t>
            </a:r>
          </a:p>
        </p:txBody>
      </p:sp>
      <p:sp>
        <p:nvSpPr>
          <p:cNvPr id="5" name="Title 4"/>
          <p:cNvSpPr>
            <a:spLocks noGrp="1"/>
          </p:cNvSpPr>
          <p:nvPr>
            <p:ph type="title"/>
          </p:nvPr>
        </p:nvSpPr>
        <p:spPr/>
        <p:txBody>
          <a:bodyPr/>
          <a:lstStyle/>
          <a:p>
            <a:r>
              <a:t>We Need to Vet Breaking Points in Our Systems</a:t>
            </a:r>
          </a:p>
        </p:txBody>
      </p:sp>
      <p:sp>
        <p:nvSpPr>
          <p:cNvPr id="6" name="Content Placeholder 5"/>
          <p:cNvSpPr>
            <a:spLocks noGrp="1"/>
          </p:cNvSpPr>
          <p:nvPr>
            <p:ph idx="12" sz="quarter"/>
          </p:nvPr>
        </p:nvSpPr>
        <p:spPr/>
        <p:txBody>
          <a:bodyPr/>
          <a:lstStyle/>
          <a:p>
            <a:r>
              <a:t>Mitigated</a:t>
            </a:r>
          </a:p>
        </p:txBody>
      </p:sp>
      <p:sp>
        <p:nvSpPr>
          <p:cNvPr id="7" name="Content Placeholder 6"/>
          <p:cNvSpPr>
            <a:spLocks noGrp="1"/>
          </p:cNvSpPr>
          <p:nvPr>
            <p:ph idx="13" sz="quarter"/>
          </p:nvPr>
        </p:nvSpPr>
        <p:spPr/>
        <p:txBody>
          <a:bodyPr/>
          <a:lstStyle/>
          <a:p>
            <a:r>
              <a:t>Usability</a:t>
            </a:r>
          </a:p>
        </p:txBody>
      </p:sp>
      <p:sp>
        <p:nvSpPr>
          <p:cNvPr id="8" name="Text Placeholder 7"/>
          <p:cNvSpPr>
            <a:spLocks noGrp="1"/>
          </p:cNvSpPr>
          <p:nvPr>
            <p:ph type="body" idx="20" sz="quarter"/>
          </p:nvPr>
        </p:nvSpPr>
        <p:spPr/>
        <p:txBody>
          <a:bodyPr/>
          <a:lstStyle/>
          <a:p>
            <a:r>
              <a:t>Various disparate systems that need to communicate and transfer information to each other — what is being sent won't be what is expected and get an error</a:t>
            </a:r>
          </a:p>
        </p:txBody>
      </p:sp>
      <p:sp>
        <p:nvSpPr>
          <p:cNvPr id="9" name="Text Placeholder 8"/>
          <p:cNvSpPr>
            <a:spLocks noGrp="1"/>
          </p:cNvSpPr>
          <p:nvPr>
            <p:ph type="body" idx="21" sz="quarter"/>
          </p:nvPr>
        </p:nvSpPr>
        <p:spPr/>
        <p:txBody>
          <a:bodyPr/>
          <a:lstStyle/>
          <a:p>
            <a:r>
              <a:t>Customers can't access or use products as designed</a:t>
            </a:r>
          </a:p>
        </p:txBody>
      </p:sp>
      <p:sp>
        <p:nvSpPr>
          <p:cNvPr id="10" name="Text Placeholder 9"/>
          <p:cNvSpPr>
            <a:spLocks noGrp="1"/>
          </p:cNvSpPr>
          <p:nvPr>
            <p:ph type="body" idx="22" sz="quarter"/>
          </p:nvPr>
        </p:nvSpPr>
        <p:spPr/>
        <p:txBody>
          <a:bodyPr/>
          <a:lstStyle/>
          <a:p>
            <a:r>
              <a:t>Customer records where customer accounts aren't recognized (can't log in) or customers don't get reward it money or </a:t>
            </a:r>
          </a:p>
        </p:txBody>
      </p:sp>
      <p:sp>
        <p:nvSpPr>
          <p:cNvPr id="11" name="Text Placeholder 10"/>
          <p:cNvSpPr>
            <a:spLocks noGrp="1"/>
          </p:cNvSpPr>
          <p:nvPr>
            <p:ph type="body" idx="23" sz="quarter"/>
          </p:nvPr>
        </p:nvSpPr>
        <p:spPr/>
        <p:txBody>
          <a:bodyPr/>
          <a:lstStyle/>
          <a:p>
            <a:r>
              <a:t>Thoroughly vet systems with end-to-end testing, end user testing with private betas (Friends &amp; Family 50 and Ambassador 250 prior to a general launch.</a:t>
            </a:r>
          </a:p>
        </p:txBody>
      </p:sp>
      <p:sp>
        <p:nvSpPr>
          <p:cNvPr id="12" name="Text Placeholder 11"/>
          <p:cNvSpPr>
            <a:spLocks noGrp="1"/>
          </p:cNvSpPr>
          <p:nvPr>
            <p:ph type="body" idx="24" sz="quarter"/>
          </p:nvPr>
        </p:nvSpPr>
        <p:spPr/>
        <p:txBody>
          <a:bodyPr/>
          <a:lstStyle/>
          <a:p>
            <a:r>
              <a:t>Set the standards to pass out of beta testing and don't allow a product in the market that cannot pass our minimum standards.</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4" sz="quarter"/>
          </p:nvPr>
        </p:nvSpPr>
        <p:spPr/>
        <p:txBody>
          <a:bodyPr/>
          <a:lstStyle/>
          <a:p>
            <a:r>
              <a:t>FI Feedback Delays</a:t>
            </a:r>
          </a:p>
        </p:txBody>
      </p:sp>
      <p:pic>
        <p:nvPicPr>
          <p:cNvPr id="3" name="Picture Placeholder 2" descr="3322.png"/>
          <p:cNvPicPr>
            <a:picLocks noGrp="1" noChangeAspect="1"/>
          </p:cNvPicPr>
          <p:nvPr>
            <p:ph type="pic" idx="10" sz="quarter"/>
          </p:nvPr>
        </p:nvPicPr>
        <p:blipFill>
          <a:blip r:embed="rId2"/>
          <a:srcRect t="4313" b="4313"/>
          <a:stretch>
            <a:fillRect/>
          </a:stretch>
        </p:blipFill>
        <p:spPr/>
      </p:pic>
      <p:sp>
        <p:nvSpPr>
          <p:cNvPr id="4" name="Content Placeholder 3"/>
          <p:cNvSpPr>
            <a:spLocks noGrp="1"/>
          </p:cNvSpPr>
          <p:nvPr>
            <p:ph idx="11" sz="quarter"/>
          </p:nvPr>
        </p:nvSpPr>
        <p:spPr/>
        <p:txBody>
          <a:bodyPr/>
          <a:lstStyle/>
          <a:p>
            <a:r>
              <a:t>GM</a:t>
            </a:r>
          </a:p>
        </p:txBody>
      </p:sp>
      <p:sp>
        <p:nvSpPr>
          <p:cNvPr id="5" name="Title 4"/>
          <p:cNvSpPr>
            <a:spLocks noGrp="1"/>
          </p:cNvSpPr>
          <p:nvPr>
            <p:ph type="title"/>
          </p:nvPr>
        </p:nvSpPr>
        <p:spPr/>
        <p:txBody>
          <a:bodyPr/>
          <a:lstStyle/>
          <a:p>
            <a:r>
              <a:t>FIs Tend to Give Delayed Feedback on Payouts</a:t>
            </a:r>
          </a:p>
        </p:txBody>
      </p:sp>
      <p:sp>
        <p:nvSpPr>
          <p:cNvPr id="6" name="Content Placeholder 5"/>
          <p:cNvSpPr>
            <a:spLocks noGrp="1"/>
          </p:cNvSpPr>
          <p:nvPr>
            <p:ph idx="12" sz="quarter"/>
          </p:nvPr>
        </p:nvSpPr>
        <p:spPr/>
        <p:txBody>
          <a:bodyPr/>
          <a:lstStyle/>
          <a:p>
            <a:r>
              <a:t>Mitigated</a:t>
            </a:r>
          </a:p>
        </p:txBody>
      </p:sp>
      <p:sp>
        <p:nvSpPr>
          <p:cNvPr id="7" name="Content Placeholder 6"/>
          <p:cNvSpPr>
            <a:spLocks noGrp="1"/>
          </p:cNvSpPr>
          <p:nvPr>
            <p:ph idx="13" sz="quarter"/>
          </p:nvPr>
        </p:nvSpPr>
        <p:spPr/>
        <p:txBody>
          <a:bodyPr/>
          <a:lstStyle/>
          <a:p>
            <a:r>
              <a:t>Value</a:t>
            </a:r>
          </a:p>
        </p:txBody>
      </p:sp>
      <p:sp>
        <p:nvSpPr>
          <p:cNvPr id="8" name="Text Placeholder 7"/>
          <p:cNvSpPr>
            <a:spLocks noGrp="1"/>
          </p:cNvSpPr>
          <p:nvPr>
            <p:ph type="body" idx="20" sz="quarter"/>
          </p:nvPr>
        </p:nvSpPr>
        <p:spPr/>
        <p:txBody>
          <a:bodyPr/>
          <a:lstStyle/>
          <a:p>
            <a:r>
              <a:t>We don't always hear from FIs in a timely manner that a subscriber was approved for credit.</a:t>
            </a:r>
          </a:p>
        </p:txBody>
      </p:sp>
      <p:sp>
        <p:nvSpPr>
          <p:cNvPr id="9" name="Text Placeholder 8"/>
          <p:cNvSpPr>
            <a:spLocks noGrp="1"/>
          </p:cNvSpPr>
          <p:nvPr>
            <p:ph type="body" idx="21" sz="quarter"/>
          </p:nvPr>
        </p:nvSpPr>
        <p:spPr/>
        <p:txBody>
          <a:bodyPr/>
          <a:lstStyle/>
          <a:p>
            <a:r>
              <a:t>Frustrated subscribers spike customer service tickets and churn at high rates</a:t>
            </a:r>
          </a:p>
        </p:txBody>
      </p:sp>
      <p:sp>
        <p:nvSpPr>
          <p:cNvPr id="10" name="Text Placeholder 9"/>
          <p:cNvSpPr>
            <a:spLocks noGrp="1"/>
          </p:cNvSpPr>
          <p:nvPr>
            <p:ph type="body" idx="22" sz="quarter"/>
          </p:nvPr>
        </p:nvSpPr>
        <p:spPr/>
        <p:txBody>
          <a:bodyPr/>
          <a:lstStyle/>
          <a:p>
            <a:r>
              <a:t>Subscribers don't get their money</a:t>
            </a:r>
          </a:p>
        </p:txBody>
      </p:sp>
      <p:sp>
        <p:nvSpPr>
          <p:cNvPr id="11" name="Text Placeholder 10"/>
          <p:cNvSpPr>
            <a:spLocks noGrp="1"/>
          </p:cNvSpPr>
          <p:nvPr>
            <p:ph type="body" idx="23" sz="quarter"/>
          </p:nvPr>
        </p:nvSpPr>
        <p:spPr/>
        <p:txBody>
          <a:bodyPr/>
          <a:lstStyle/>
          <a:p>
            <a:r>
              <a:t>Set clear expectations that customers will get payment "after 1-2 billing cycles" by spotlighting the information clearly before they apply</a:t>
            </a:r>
          </a:p>
        </p:txBody>
      </p:sp>
      <p:sp>
        <p:nvSpPr>
          <p:cNvPr id="12" name="Text Placeholder 11"/>
          <p:cNvSpPr>
            <a:spLocks noGrp="1"/>
          </p:cNvSpPr>
          <p:nvPr>
            <p:ph type="body" idx="24" sz="quarter"/>
          </p:nvPr>
        </p:nvSpPr>
        <p:spPr/>
        <p:txBody>
          <a:bodyPr/>
          <a:lstStyle/>
          <a:p>
            <a:r>
              <a:t>Manage customer satisfaction through zen desk support tickets to clarify and track down payments</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4" sz="quarter"/>
          </p:nvPr>
        </p:nvSpPr>
        <p:spPr/>
        <p:txBody>
          <a:bodyPr/>
          <a:lstStyle/>
          <a:p>
            <a:r>
              <a:t>Outsource Quality</a:t>
            </a:r>
          </a:p>
        </p:txBody>
      </p:sp>
      <p:pic>
        <p:nvPicPr>
          <p:cNvPr id="3" name="Picture Placeholder 2" descr="3221.png"/>
          <p:cNvPicPr>
            <a:picLocks noGrp="1" noChangeAspect="1"/>
          </p:cNvPicPr>
          <p:nvPr>
            <p:ph type="pic" idx="10" sz="quarter"/>
          </p:nvPr>
        </p:nvPicPr>
        <p:blipFill>
          <a:blip r:embed="rId2"/>
          <a:srcRect t="4313" b="4313"/>
          <a:stretch>
            <a:fillRect/>
          </a:stretch>
        </p:blipFill>
        <p:spPr/>
      </p:pic>
      <p:sp>
        <p:nvSpPr>
          <p:cNvPr id="4" name="Content Placeholder 3"/>
          <p:cNvSpPr>
            <a:spLocks noGrp="1"/>
          </p:cNvSpPr>
          <p:nvPr>
            <p:ph idx="11" sz="quarter"/>
          </p:nvPr>
        </p:nvSpPr>
        <p:spPr/>
        <p:txBody>
          <a:bodyPr/>
          <a:lstStyle/>
          <a:p>
            <a:r>
              <a:t>Dev</a:t>
            </a:r>
          </a:p>
        </p:txBody>
      </p:sp>
      <p:sp>
        <p:nvSpPr>
          <p:cNvPr id="5" name="Title 4"/>
          <p:cNvSpPr>
            <a:spLocks noGrp="1"/>
          </p:cNvSpPr>
          <p:nvPr>
            <p:ph type="title"/>
          </p:nvPr>
        </p:nvSpPr>
        <p:spPr/>
        <p:txBody>
          <a:bodyPr/>
          <a:lstStyle/>
          <a:p>
            <a:r>
              <a:t>Nearshore Development Carries Challenges</a:t>
            </a:r>
          </a:p>
        </p:txBody>
      </p:sp>
      <p:sp>
        <p:nvSpPr>
          <p:cNvPr id="6" name="Content Placeholder 5"/>
          <p:cNvSpPr>
            <a:spLocks noGrp="1"/>
          </p:cNvSpPr>
          <p:nvPr>
            <p:ph idx="12" sz="quarter"/>
          </p:nvPr>
        </p:nvSpPr>
        <p:spPr/>
        <p:txBody>
          <a:bodyPr/>
          <a:lstStyle/>
          <a:p>
            <a:r>
              <a:t>Mitigated</a:t>
            </a:r>
          </a:p>
        </p:txBody>
      </p:sp>
      <p:sp>
        <p:nvSpPr>
          <p:cNvPr id="7" name="Content Placeholder 6"/>
          <p:cNvSpPr>
            <a:spLocks noGrp="1"/>
          </p:cNvSpPr>
          <p:nvPr>
            <p:ph idx="13" sz="quarter"/>
          </p:nvPr>
        </p:nvSpPr>
        <p:spPr/>
        <p:txBody>
          <a:bodyPr/>
          <a:lstStyle/>
          <a:p>
            <a:r>
              <a:t>Usability</a:t>
            </a:r>
          </a:p>
        </p:txBody>
      </p:sp>
      <p:sp>
        <p:nvSpPr>
          <p:cNvPr id="8" name="Text Placeholder 7"/>
          <p:cNvSpPr>
            <a:spLocks noGrp="1"/>
          </p:cNvSpPr>
          <p:nvPr>
            <p:ph type="body" idx="20" sz="quarter"/>
          </p:nvPr>
        </p:nvSpPr>
        <p:spPr/>
        <p:txBody>
          <a:bodyPr/>
          <a:lstStyle/>
          <a:p>
            <a:r>
              <a:t>Important modules are dependent on outsourced teams where communication is challenging</a:t>
            </a:r>
          </a:p>
        </p:txBody>
      </p:sp>
      <p:sp>
        <p:nvSpPr>
          <p:cNvPr id="9" name="Text Placeholder 8"/>
          <p:cNvSpPr>
            <a:spLocks noGrp="1"/>
          </p:cNvSpPr>
          <p:nvPr>
            <p:ph type="body" idx="21" sz="quarter"/>
          </p:nvPr>
        </p:nvSpPr>
        <p:spPr/>
        <p:txBody>
          <a:bodyPr/>
          <a:lstStyle/>
          <a:p>
            <a:r>
              <a:t>Quality of work</a:t>
            </a:r>
          </a:p>
        </p:txBody>
      </p:sp>
      <p:sp>
        <p:nvSpPr>
          <p:cNvPr id="10" name="Text Placeholder 9"/>
          <p:cNvSpPr>
            <a:spLocks noGrp="1"/>
          </p:cNvSpPr>
          <p:nvPr>
            <p:ph type="body" idx="22" sz="quarter"/>
          </p:nvPr>
        </p:nvSpPr>
        <p:spPr/>
        <p:txBody>
          <a:bodyPr/>
          <a:lstStyle/>
          <a:p>
            <a:r>
              <a:t>Communication is challenged or broken between internal and external teams</a:t>
            </a:r>
          </a:p>
        </p:txBody>
      </p:sp>
      <p:sp>
        <p:nvSpPr>
          <p:cNvPr id="11" name="Text Placeholder 10"/>
          <p:cNvSpPr>
            <a:spLocks noGrp="1"/>
          </p:cNvSpPr>
          <p:nvPr>
            <p:ph type="body" idx="23" sz="quarter"/>
          </p:nvPr>
        </p:nvSpPr>
        <p:spPr/>
        <p:txBody>
          <a:bodyPr/>
          <a:lstStyle/>
          <a:p>
            <a:r>
              <a:t>Manage resources tightly and with regular check-ins and demos</a:t>
            </a:r>
          </a:p>
        </p:txBody>
      </p:sp>
      <p:sp>
        <p:nvSpPr>
          <p:cNvPr id="12" name="Text Placeholder 11"/>
          <p:cNvSpPr>
            <a:spLocks noGrp="1"/>
          </p:cNvSpPr>
          <p:nvPr>
            <p:ph type="body" idx="24" sz="quarter"/>
          </p:nvPr>
        </p:nvSpPr>
        <p:spPr/>
        <p:txBody>
          <a:bodyPr/>
          <a:lstStyle/>
          <a:p>
            <a:r>
              <a:t>Bring failing components inhouse to manage more tightly</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4" sz="quarter"/>
          </p:nvPr>
        </p:nvSpPr>
        <p:spPr/>
        <p:txBody>
          <a:bodyPr/>
          <a:lstStyle/>
          <a:p>
            <a:r>
              <a:t>Resource Crashing</a:t>
            </a:r>
          </a:p>
        </p:txBody>
      </p:sp>
      <p:pic>
        <p:nvPicPr>
          <p:cNvPr id="3" name="Picture Placeholder 2" descr="2322.png"/>
          <p:cNvPicPr>
            <a:picLocks noGrp="1" noChangeAspect="1"/>
          </p:cNvPicPr>
          <p:nvPr>
            <p:ph type="pic" idx="10" sz="quarter"/>
          </p:nvPr>
        </p:nvPicPr>
        <p:blipFill>
          <a:blip r:embed="rId2"/>
          <a:srcRect t="4313" b="4313"/>
          <a:stretch>
            <a:fillRect/>
          </a:stretch>
        </p:blipFill>
        <p:spPr/>
      </p:pic>
      <p:sp>
        <p:nvSpPr>
          <p:cNvPr id="4" name="Content Placeholder 3"/>
          <p:cNvSpPr>
            <a:spLocks noGrp="1"/>
          </p:cNvSpPr>
          <p:nvPr>
            <p:ph idx="11" sz="quarter"/>
          </p:nvPr>
        </p:nvSpPr>
        <p:spPr/>
        <p:txBody>
          <a:bodyPr/>
          <a:lstStyle/>
          <a:p>
            <a:r>
              <a:t>Product</a:t>
            </a:r>
          </a:p>
        </p:txBody>
      </p:sp>
      <p:sp>
        <p:nvSpPr>
          <p:cNvPr id="5" name="Title 4"/>
          <p:cNvSpPr>
            <a:spLocks noGrp="1"/>
          </p:cNvSpPr>
          <p:nvPr>
            <p:ph type="title"/>
          </p:nvPr>
        </p:nvSpPr>
        <p:spPr/>
        <p:txBody>
          <a:bodyPr/>
          <a:lstStyle/>
          <a:p>
            <a:r>
              <a:t>Resources Spread Thin Across Multiple Initiatives</a:t>
            </a:r>
          </a:p>
        </p:txBody>
      </p:sp>
      <p:sp>
        <p:nvSpPr>
          <p:cNvPr id="6" name="Content Placeholder 5"/>
          <p:cNvSpPr>
            <a:spLocks noGrp="1"/>
          </p:cNvSpPr>
          <p:nvPr>
            <p:ph idx="12" sz="quarter"/>
          </p:nvPr>
        </p:nvSpPr>
        <p:spPr/>
        <p:txBody>
          <a:bodyPr/>
          <a:lstStyle/>
          <a:p>
            <a:r>
              <a:t>Mitigated</a:t>
            </a:r>
          </a:p>
        </p:txBody>
      </p:sp>
      <p:sp>
        <p:nvSpPr>
          <p:cNvPr id="7" name="Content Placeholder 6"/>
          <p:cNvSpPr>
            <a:spLocks noGrp="1"/>
          </p:cNvSpPr>
          <p:nvPr>
            <p:ph idx="13" sz="quarter"/>
          </p:nvPr>
        </p:nvSpPr>
        <p:spPr/>
        <p:txBody>
          <a:bodyPr/>
          <a:lstStyle/>
          <a:p>
            <a:r>
              <a:t>Feasibility</a:t>
            </a:r>
          </a:p>
        </p:txBody>
      </p:sp>
      <p:sp>
        <p:nvSpPr>
          <p:cNvPr id="8" name="Text Placeholder 7"/>
          <p:cNvSpPr>
            <a:spLocks noGrp="1"/>
          </p:cNvSpPr>
          <p:nvPr>
            <p:ph type="body" idx="20" sz="quarter"/>
          </p:nvPr>
        </p:nvSpPr>
        <p:spPr/>
        <p:txBody>
          <a:bodyPr/>
          <a:lstStyle/>
          <a:p>
            <a:r>
              <a:t>CCPA, PCI, SFDC 2020 priorities</a:t>
            </a:r>
          </a:p>
        </p:txBody>
      </p:sp>
      <p:sp>
        <p:nvSpPr>
          <p:cNvPr id="9" name="Text Placeholder 8"/>
          <p:cNvSpPr>
            <a:spLocks noGrp="1"/>
          </p:cNvSpPr>
          <p:nvPr>
            <p:ph type="body" idx="21" sz="quarter"/>
          </p:nvPr>
        </p:nvSpPr>
        <p:spPr/>
        <p:txBody>
          <a:bodyPr/>
          <a:lstStyle/>
          <a:p>
            <a:r>
              <a:t>Resource scarcity pushing back timelines</a:t>
            </a:r>
          </a:p>
        </p:txBody>
      </p:sp>
      <p:sp>
        <p:nvSpPr>
          <p:cNvPr id="10" name="Text Placeholder 9"/>
          <p:cNvSpPr>
            <a:spLocks noGrp="1"/>
          </p:cNvSpPr>
          <p:nvPr>
            <p:ph type="body" idx="22" sz="quarter"/>
          </p:nvPr>
        </p:nvSpPr>
        <p:spPr/>
        <p:txBody>
          <a:bodyPr/>
          <a:lstStyle/>
          <a:p>
            <a:r>
              <a:t>Resources will have to jump onto other projects to address fires and issues</a:t>
            </a:r>
          </a:p>
        </p:txBody>
      </p:sp>
      <p:sp>
        <p:nvSpPr>
          <p:cNvPr id="11" name="Text Placeholder 10"/>
          <p:cNvSpPr>
            <a:spLocks noGrp="1"/>
          </p:cNvSpPr>
          <p:nvPr>
            <p:ph type="body" idx="23" sz="quarter"/>
          </p:nvPr>
        </p:nvSpPr>
        <p:spPr/>
        <p:txBody>
          <a:bodyPr/>
          <a:lstStyle/>
          <a:p>
            <a:r>
              <a:t>Block out key resources through beta testing and until launch</a:t>
            </a:r>
          </a:p>
        </p:txBody>
      </p:sp>
      <p:sp>
        <p:nvSpPr>
          <p:cNvPr id="12" name="Text Placeholder 11"/>
          <p:cNvSpPr>
            <a:spLocks noGrp="1"/>
          </p:cNvSpPr>
          <p:nvPr>
            <p:ph type="body" idx="24" sz="quarter"/>
          </p:nvPr>
        </p:nvSpPr>
        <p:spPr/>
        <p:txBody>
          <a:bodyPr/>
          <a:lstStyle/>
          <a:p>
            <a:r>
              <a:t>Have strategic discussions with executive team members to prioritized against the company vision and most important needs of the organization.</a:t>
            </a:r>
          </a:p>
        </p:txBody>
      </p:sp>
    </p:spTree>
  </p:cSld>
  <p:clrMapOvr>
    <a:masterClrMapping/>
  </p:clrMapOvr>
</p:sld>
</file>

<file path=ppt/theme/theme1.xml><?xml version="1.0" encoding="utf-8"?>
<a:theme xmlns:a="http://schemas.openxmlformats.org/drawingml/2006/main" name="Office Theme">
  <a:themeElements>
    <a:clrScheme name="Sleeping Beauty">
      <a:dk1>
        <a:srgbClr val="000000"/>
      </a:dk1>
      <a:lt1>
        <a:srgbClr val="FFFFFF"/>
      </a:lt1>
      <a:dk2>
        <a:srgbClr val="455369"/>
      </a:dk2>
      <a:lt2>
        <a:srgbClr val="E7E4E6"/>
      </a:lt2>
      <a:accent1>
        <a:srgbClr val="4774FF"/>
      </a:accent1>
      <a:accent2>
        <a:srgbClr val="FE9A00"/>
      </a:accent2>
      <a:accent3>
        <a:srgbClr val="FD004F"/>
      </a:accent3>
      <a:accent4>
        <a:srgbClr val="BDFE03"/>
      </a:accent4>
      <a:accent5>
        <a:srgbClr val="0CE1FC"/>
      </a:accent5>
      <a:accent6>
        <a:srgbClr val="2D0094"/>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15788</TotalTime>
  <Words>0</Words>
  <Application>Microsoft Macintosh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0</vt:i4>
      </vt:variant>
    </vt:vector>
  </HeadingPairs>
  <TitlesOfParts>
    <vt:vector size="10" baseType="lpstr">
      <vt:lpstr>Arial</vt:lpstr>
      <vt:lpstr>Avenir</vt:lpstr>
      <vt:lpstr>Avenir Book</vt:lpstr>
      <vt:lpstr>Avenir Light</vt:lpstr>
      <vt:lpstr>Avenir Medium</vt:lpstr>
      <vt:lpstr>Calibri</vt:lpstr>
      <vt:lpstr>Font Awesome 5 Free Solid</vt:lpstr>
      <vt:lpstr>Helvetica</vt:lpstr>
      <vt:lpstr>Proxima Nova</vt:lpstr>
      <vt:lpstr>Office Theme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Roboto is a type</dc:title>
  <dc:creator>Taylor Rose</dc:creator>
  <cp:lastModifiedBy>Taylor Rose</cp:lastModifiedBy>
  <cp:revision>154</cp:revision>
  <dcterms:created xsi:type="dcterms:W3CDTF">2020-10-07T21:59:23Z</dcterms:created>
  <dcterms:modified xsi:type="dcterms:W3CDTF">2020-12-05T22:18:43Z</dcterms:modified>
</cp:coreProperties>
</file>

<file path=docProps/thumbnail.jpeg>
</file>